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1" r:id="rId17"/>
    <p:sldId id="268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4050D-3F11-41FC-B893-9E1C3235D7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13F4392-BD76-4EA0-9A7E-F13EDF519BC0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F65073D-6E5C-41E6-95D1-32F482841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E5A10F-AD49-4EBF-94E6-ED6BB888B8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6E9ECB-BC18-412D-ADEA-AF435D3811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DD4AE2A-5571-4114-9195-2DC2938EBB5E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296F3F7-DA4E-4CE0-86A1-3BAD8A7BDE3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B7E385B-5AEA-4201-9BE3-77527CDBF6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DDC63A-3EFE-49E6-B0B7-E38B714F73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AA13361-2B27-4EFC-AFAB-56B50D97A00C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F44CE59-ED7B-4442-B9AC-6DF0E3B31F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D1BEC72-64D4-4D24-81B1-8AFE406B5D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620561-2092-4F91-915D-B51CE295B49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031C81-D490-4B0E-8B2A-1A131A89BDD6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5020EAD-B9EB-4D5F-B6A8-C3A0A4B9E3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E58F2E-4AB2-4B58-A090-79829A9ED5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00D67F-4106-4E6C-8C42-F2CC09AFDB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12780F1-F820-4E29-8EF4-A33410ABFC72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2D756F2-EF7C-4285-B4D8-FFD6FE6BD64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698E283-0CF3-451F-B734-9887E226C7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3D8AAE-BEC1-45B1-9F4E-AB648A3A68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8C35B30-4922-4A36-90D0-8B37C4DCA729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AF1A857-D288-48FB-9D31-601EB5FE28D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10D0444-1308-4AAE-8118-97179AE8A6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F11FFD-84D0-4CAF-8449-3E081201FA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76EA44-AC91-417F-97D7-EB72ECD4974A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0CFF9E3-ACFB-4EC0-A6DF-3AB7F2D066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28CCE09-E1C7-4EA7-BC6D-9F375C7921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4D189B-9695-4417-B841-EADC15840D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623AB0-249C-4C90-926C-F19164C8D761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FAF2BA1-1CC0-4EE2-B163-4323C333AC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36A472-C16D-45CC-BDAA-D996A4FDA2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83A906-3F8C-4B57-8734-BFF074123D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139128-3C54-4D3B-9141-4A7B2901ED22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3D95C9D-52A5-4A9C-A32A-B0D51CF737B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A423FAF-15DB-452A-83E2-B8A5992EA9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A68ACC-8128-47D9-BAB6-47F7B8A3CE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C57CA8-80C5-47D4-8B97-9C8F2B197D15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E61684F-FC43-427F-ABAC-F5A2EFD3B0F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C91D126-DFD0-416D-8A15-3D3642D641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47EE3-BC07-4530-9ACC-B89DF13573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C748670-7A52-4426-93E5-8CACCE0576C7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6A640EA-868D-4A40-931E-7CC4864FD23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ACC9EB3-F740-4FB4-80B7-88C8BDEDCA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F6EC72-EDB8-44D2-B0A9-3062B0A2F4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D51C08C-C79C-4414-9632-8A9AB7641572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02FDB6B-535A-4324-982A-B9971097259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C092252-5352-4758-8F83-25D2B38621E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A0432F-99D9-41DD-834E-6B919CFB967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5534748-B085-46DD-ABBA-50EA1059864A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0AE4D92-9A52-4F96-B708-B6ECDB92DF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0E80CB7-3703-4FC7-AD12-E940A9D1D7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8C931A-046E-4489-9DC5-D68F8DE41A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C3D101-9602-4BFF-A2F8-31035B4B75E7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A70A95D-5622-4DB2-8E97-0DB588CD4E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EA81D7-4C5F-49D5-98B6-E9DA098A111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37B26D-4C7C-4D1E-ADBE-230897B444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4B2183D-00D0-4B46-BF03-53512F2D3564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9A9EC2D-E3B7-4B3C-81D1-05D0DE4F13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D59AF53-83D0-4EAF-9168-4BEB345B1B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EB9CA-6A04-485E-8257-87D7759882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62531B-F4B6-4D6C-B1EE-218EFFE16D3D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5BA0E1-9A03-4FDA-AE7B-0C2C23385D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D94369-EA82-4F2F-9A73-BFED61579F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4CE00-8A27-44D8-A538-374BE569F2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F63378-6C14-4E31-BFFE-A6ED50ABA2CF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785AAC-891D-4A08-A817-56F6494752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623EF5-30D6-43C2-BC6B-0B7F2CB29C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40BF6-A5CC-458B-921B-79D149C7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1156-D1D8-413B-B4E8-C6FFC75CF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F6515-094C-42F3-BE33-506BE856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03C532-56F8-4139-8C8B-163AB0144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1BED86-60F5-4E96-8EC3-F8BF7190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66682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94A54-55FF-411F-B16C-6BBDEEB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415B1E-3F04-41CE-9EB1-1246C13D6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E8DA55-5263-43F5-802E-EC11A087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05A5B8-D3A3-4DBD-A455-FCBA6681C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72F7DC-D284-4A45-AC19-92F4ED43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6995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F08F47-BF18-45E0-9351-8C556B78A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45259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ACC99B-040F-4B3E-A2AD-C44D68216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59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097D7F-0FE9-4F53-A779-47AB0DFB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7DA58-9A81-4840-BE24-961A6D0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2A61A-558F-433D-A4C8-4F501080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43350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DD680-20F1-4FE6-89C6-F0FF2D427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3B49AE-D2BB-4AC2-B243-524BAEEBE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0D55A-3C21-449A-99F5-48784A2D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37435D-EA06-4800-8140-1EB21BC3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E5384-4A24-41C1-988A-E0157DB0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76674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17E3B-1F0D-4942-BCFB-4B3B20374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0C3A5E-A176-4727-BFE3-C289D3256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D328C2-F94A-471D-8083-055E6E14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EF136D-FA4C-481C-8BC5-E39DDDDF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C7916-8725-4649-AE3F-22F20DCC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861915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D14E9-F760-4105-BC3A-4295C2C4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EED022-6B59-46B7-9A42-26EAA03C9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2E2FA1-85A7-449B-B604-A1111186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E0714E-FF1C-4F51-91A9-F983CCCA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5D5EA6-6E4E-4443-BBDA-E446EBBD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661393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57C37-CC8B-42F2-AD53-05F544E5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D400CB-0526-47D4-A357-1CF5B2079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D15E1B-1CC9-4053-86FC-268ECEE2B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67B6A0-89A0-479B-AAB3-1FF7DF04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B5A35B-520E-4511-9AFC-4263DE7A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637DED-C0E0-415D-B571-C1371B72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88775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63B06-254A-4003-8983-4F3D3B0ED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3DDA17-C404-4D93-B343-5D374B0C9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B1482D-A029-4DEE-A270-0EA8E6E6D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59877C-CC11-42D3-84D1-53642121B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D189D0-BB16-4CBE-B9E3-C4144F35E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CB8F02B-8E33-46B7-B01E-7635079A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4B9734-128C-4473-9072-2C188794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982727-97FB-4948-95D9-C78B2DF4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41624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BA0CB-112D-48C9-81B9-AA639866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F9D208-9A99-4D0F-B146-20B13492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C21A28-F5C6-4A86-9E0C-AB078C62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837303-A73F-4782-A50D-A8972587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5606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B3B77-DCD5-469A-A5C0-F78A9FA4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E829D0-1074-4693-B09E-2951122E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2A418E-9FCC-4EEE-8C61-CDDD3B98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828806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89460-6B66-4440-B279-A56FAF40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5C9F6-A7F0-41F4-8FF3-3E4363767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41E5BB-7F76-44C2-9B90-D466DB38C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AC4A7D-B7DF-4F85-B21D-FF5C9A2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BE0AD8-2364-4E7E-9C9E-44218025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224532-32D2-4E8A-8003-23C743E2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97880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0A762-1F52-4E3D-8951-61775F9A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FDCD0-90C7-4E2A-8F33-618664305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84365B-B58C-4776-90CE-26993324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66CAEC-B1D4-45FE-99F2-70CBC04E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853BE5-0F57-4C8D-B1D1-951F5C63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75690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1E4B1-5F31-40C5-A004-CD505470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4AB441-276E-47F3-89D8-F25E0FAAA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B2E25A-53E3-49F2-A2DB-12559B714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7C673F-236E-4A68-A555-269E45B8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CBA188-A4CB-4B0A-8CFA-3B4B0E6A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35917B-886F-4BE1-B0CC-6F5C7D0A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121311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F1970-E7CD-49B0-AEAA-3CF15638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D6FE03-6FF0-469B-B016-75C507F00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6B024B-EA7E-4EDE-A3B8-D605F1BC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EF259-033E-414C-86D5-811FF7DD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9ACAB4-7309-401D-948C-0FF2F21E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24941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1D9E3C-5FD0-45D3-861C-8960B5DBB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5B2DFD-B35E-47E1-9938-D98FF5FAF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1E7D17-A724-43C9-B3AD-FB8E342E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46C098-2D78-4DC8-AE7E-F1FDEBF3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A9792-E3F8-4E9C-92F5-D3ED87D0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966552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C240A-28E7-4DCE-A59D-DF3108F64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B089CF-FF56-4E62-9297-3F9F3F94A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AD2AF6-5234-43C9-9CD7-5E6B7700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21D3A8-794F-4D15-83EA-209B6688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3CD55-44AA-417E-8052-86A1AFEB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110703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C859E-C514-4A09-9C32-DB6F0E0A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35B55E-069D-46E0-B218-2FBDE9954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3B92B1-D808-4F3A-818F-2891B14F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6DC217-2C7E-468F-9AD1-028426CD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66538D-6366-45D1-86C5-359CAC0A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25700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48200-C422-473A-862C-2C66F915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844294-9B03-462B-A7DD-BD13A852D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E59D4-6710-4CB2-880E-51D62774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C2CE0B-90A0-4A4F-8C66-031C9F3D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ABA771-CAB2-42E1-9159-31151315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587573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CACD09-4C83-406C-9FF6-83D58468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C7CFF-B5E1-4A2E-AACB-6DDAE8BBB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1A965E-4971-4121-AF60-2C7B260E6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C3DED3-9B37-4BC1-A12D-E2BB632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6993C8-E2F1-4038-9926-7417C0DA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61D54F-D6EA-4140-9EA0-B91BBD2A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548829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7EF56-5F67-4979-B5A5-A1F0689B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AE440D-BFED-4C4D-9B50-62201B98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BCF357-F4C3-4868-BF80-80D2ABFA7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7CB653-343E-4B42-85A4-6318B73C2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C91782F-8308-415A-9931-62F3B8EB8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465C64B-95DD-4A7F-AD86-E944AEAB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B22150-A5A9-4BE9-B9E3-5D8A5C80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95595E-2227-450A-8C45-FD6D9A3C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681626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297D27-867B-4678-BD1D-D0F4B73F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9E4EEB-C004-4890-B8C9-F0F78749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3F2188-9B80-4477-8CCA-A68CF0DD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1482B5-1A4E-4C19-9F54-D4B699CF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893669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BE26EF-5E65-4632-8F41-7EA943AD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2CBA39-F88C-41A0-952A-E183F7AB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DE2DCD-1BB9-4266-97D8-DEB38599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0737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87C71-96C9-477C-8625-5D602E7E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EA10EC-6178-43B7-8CC0-17B60379A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C70AD9-1675-4567-9C36-378C31677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6C189A-1D93-4C42-91CD-51B06AFA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6812B1-B765-49AE-A37C-265E2885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718440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B49CF1-FB67-4773-975B-30F4FA0BC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5F2D38-5B80-49AC-8FEB-FB120F31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146ABF-869D-4A40-95B3-33C977A6F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76A721-FADB-478D-8998-27201E23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2D058-38CE-4EBC-A766-4DA397E6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0BBD52-4448-42F9-AAD2-B781A1C1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81963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72DC0-A213-4412-95DF-3C5DE62D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2FBB7C5-E24A-425A-9B2F-A81CF49BB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05BBB2-0F89-496F-A3A5-8BB46854C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168E8B-8B54-4078-8DE6-CB6703A2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171365-51C9-427A-9A95-31AE961C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8C8EA5-A2B0-4A7D-9A4C-26582EE5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518553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622DE-3473-45C1-AD35-361EBA1D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EA011F-7858-41C2-A701-0057B9DB4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A40FA-8115-4A9F-935E-30E7DAC5C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AEF19A-E1E7-442D-91A4-E938DDB31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BC0175-AFAB-4FD4-BC72-6A3F509A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86905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4BD18E-8AFF-4DE2-A4C7-047581955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ABEE13-8B46-4298-9C3D-4EE4BF604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C77CD6-C9CF-4576-A636-CE06CEF04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2858A3-D88A-41AB-9239-59A6F1F4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00B23D-8BF3-49AE-83B3-3B438651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39924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A5191-23E5-41B6-AE56-3706D139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EA27AB-F712-4E27-B6B3-EEFCF5F45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673540-17E5-44BD-90AC-27E4C2F6E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CE5FE4-38BD-4DFE-8823-197B91EC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53C65-D0BE-437C-82A5-0E956A96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AE5CE-555B-4769-8D8F-AE5A2C6B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25906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3C553-3DA3-4EFA-A866-456A85D9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FF883B-B128-4424-957F-3AAFABB51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8BBC60-C848-4B09-9418-2D710EF5A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0C2ADE0-BEFF-46F1-AB10-799C99B39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743EF8-09E7-42E8-AC44-5635D5555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A3D300-020D-407C-8698-22BA6E3D5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8ABBA6-E702-4887-A643-6124BCCF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3A69DB8-19D8-4C3C-BF6E-58D6918F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378383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56DA8-F4BD-4025-A192-15CDBF8C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BE655C-432C-409A-8DDF-611D3ABC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2D4C0D-A824-40A2-B11D-73EB5846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D07E96-85ED-4679-B02D-0435A058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55077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D89ABD-2BB5-4BB4-984F-0A8769EA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20B0F2-509A-4E7D-8584-99F58E62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4D4C57-54CF-4BFA-93AE-844016FC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5496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26194-4894-472A-BEB2-BF25A33F8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D4C4A-8476-4386-87C7-F5D1ACE3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5D0213-57AA-4EF2-BBB9-B77453F94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4BCE9-673C-4808-8F35-D085670F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F61E49-0851-4467-9E8E-1A92A4ED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93EAB7-F3A6-4547-9E60-9ACA8D21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498302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41BA1-64E2-414B-9446-DF752B3C5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8D57A66-8323-4330-86F7-87CEC851E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6B3C13-B240-4771-8473-AC82AC695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1C6C08-9760-487B-87B0-06F6126F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05/12/2018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43B5A9-07A9-4339-A9A2-30C5C3CC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8AAE39-C37F-4AFF-B124-2CCBB127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291162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BDDD9-3401-4DC1-A10A-3F8D0AAD2D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texte-titreCliquez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7B65D36D-C4DD-4E5A-9910-7DD5CDE63D2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DDF071A-048C-4A50-811B-C5BA81F935B7}" type="datetime1">
              <a:rPr lang="fr-FR"/>
              <a:pPr lvl="0"/>
              <a:t>05/12/2018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7CD2DD8-D44F-45EE-A580-55C7B099D30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DF09E919-CF17-4178-A1FC-6C8D36EBD79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86EF663-2FE8-4CB3-95F7-BED5C37016A5}" type="slidenum">
              <a:t>‹N°›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F16F7AF-FDD8-46F0-A143-687360D19B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6000">
    <p:fade/>
    <p:sndAc>
      <p:stSnd>
        <p:snd r:embed="rId13" name="chimes.wav"/>
      </p:stSnd>
    </p:sndAc>
  </p:transition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7AE8E-D756-403B-8BC5-45E3CE840F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texte-titreCliquez pour 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99036F-984F-40C1-9CFE-7B01F6B222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  <a:p>
            <a:pPr lvl="7"/>
            <a:r>
              <a:rPr lang="fr-FR"/>
              <a:t>Huitième niveau de plan</a:t>
            </a:r>
          </a:p>
          <a:p>
            <a:pPr lvl="0"/>
            <a:r>
              <a:rPr lang="fr-FR"/>
              <a:t>Neuvième niveau de planCliquez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8B632A-AB3C-42ED-8836-61EE6EEE980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4006B42-6BF8-4EB5-A62D-96A7BD1808AD}" type="datetime1">
              <a:rPr lang="fr-FR"/>
              <a:pPr lvl="0"/>
              <a:t>05/12/2018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3A9458-CAF8-491B-A1F5-2441549C3D3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C525BB-E46C-4818-9606-2CA4DB7F007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22339CC-5890-43D2-B9D4-76451F79434D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6000">
    <p:fade/>
    <p:sndAc>
      <p:stSnd>
        <p:snd r:embed="rId13" name="chimes.wav"/>
      </p:stSnd>
    </p:sndAc>
  </p:transition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</p:titleStyle>
    <p:bodyStyle>
      <a:lvl1pPr lvl="0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lvl="1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2pPr>
      <a:lvl3pPr lvl="2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3pPr>
      <a:lvl4pPr lvl="3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4pPr>
      <a:lvl5pPr lvl="4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5pPr>
      <a:lvl6pPr lvl="5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6pPr>
      <a:lvl7pPr lvl="6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7pPr>
      <a:lvl8pPr lvl="7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8C1F5A-6661-4B99-88F6-5D80EA07DE4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58629FD-02AB-485A-86E1-FC697267E639}" type="datetime1">
              <a:rPr lang="fr-FR"/>
              <a:pPr lvl="0"/>
              <a:t>05/12/2018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446452-DA4C-4C72-8DAC-C798B3354F9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87D15A-4CDA-432A-9040-6E1FBCB5A13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FFA13D6-E2F7-40B4-8216-5DDB6EFC68C5}" type="slidenum">
              <a:t>‹N°›</a:t>
            </a:fld>
            <a:endParaRPr lang="fr-FR"/>
          </a:p>
        </p:txBody>
      </p:sp>
      <p:sp>
        <p:nvSpPr>
          <p:cNvPr id="5" name="Espace réservé du titre 4">
            <a:extLst>
              <a:ext uri="{FF2B5EF4-FFF2-40B4-BE49-F238E27FC236}">
                <a16:creationId xmlns:a16="http://schemas.microsoft.com/office/drawing/2014/main" id="{37A635AB-F22D-4D2A-B5ED-9FC95F424C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FE37579-8C94-45FA-8D4E-A9D051B22E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 advTm="16000">
    <p:fade/>
    <p:sndAc>
      <p:stSnd>
        <p:snd r:embed="rId13" name="chimes.wav"/>
      </p:stSnd>
    </p:sndAc>
  </p:transition>
  <p:txStyles>
    <p:titleStyle>
      <a:lvl1pPr algn="l" rtl="0" hangingPunct="1"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Microsoft YaHei" pitchFamily="2"/>
          <a:cs typeface="Ari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347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7AE46EF5-2D2D-4909-B459-6C80AC27BDF6}"/>
              </a:ext>
            </a:extLst>
          </p:cNvPr>
          <p:cNvSpPr/>
          <p:nvPr/>
        </p:nvSpPr>
        <p:spPr>
          <a:xfrm>
            <a:off x="342301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6BC7A10A-D372-476A-B93C-DBDC98112828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A8F25EE-56D0-497F-AC82-5A44E2EF667A}"/>
              </a:ext>
            </a:extLst>
          </p:cNvPr>
          <p:cNvSpPr/>
          <p:nvPr/>
        </p:nvSpPr>
        <p:spPr>
          <a:xfrm>
            <a:off x="702121" y="1260302"/>
            <a:ext cx="7920360" cy="31903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6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carré a un périmètre de 20 cm,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600" b="1" baseline="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Quelle est son aire ?</a:t>
            </a:r>
            <a:endParaRPr lang="fr-FR" sz="6600" b="1" i="0" u="none" strike="noStrike" kern="1200" spc="0" baseline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F358C8-ABA0-4D30-A9B8-0589E81D5F88}"/>
              </a:ext>
            </a:extLst>
          </p:cNvPr>
          <p:cNvSpPr/>
          <p:nvPr/>
        </p:nvSpPr>
        <p:spPr>
          <a:xfrm>
            <a:off x="3610947" y="4553339"/>
            <a:ext cx="1763486" cy="1772816"/>
          </a:xfrm>
          <a:prstGeom prst="rect">
            <a:avLst/>
          </a:prstGeom>
          <a:solidFill>
            <a:srgbClr val="31A9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547575" y="58697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323640" y="2536560"/>
            <a:ext cx="7992360" cy="69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7032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CE417D1-4E17-464C-AD8F-96556AEDE3FB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662171" y="1410822"/>
                <a:ext cx="2415960" cy="1409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sz="7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7200" b="1" i="1" smtClean="0">
                              <a:latin typeface="Cambria Math" panose="02040503050406030204" pitchFamily="18" charset="0"/>
                            </a:rPr>
                            <m:t>𝟏𝟒𝟒</m:t>
                          </m:r>
                        </m:e>
                      </m:rad>
                    </m:oMath>
                  </m:oMathPara>
                </a14:m>
                <a:endParaRPr lang="fr-FR" sz="7200" b="1" i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CE417D1-4E17-464C-AD8F-96556AEDE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171" y="1410822"/>
                <a:ext cx="2415960" cy="14090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871EB248-24B3-42A3-9842-BEB01F216E3F}"/>
              </a:ext>
            </a:extLst>
          </p:cNvPr>
          <p:cNvSpPr txBox="1"/>
          <p:nvPr/>
        </p:nvSpPr>
        <p:spPr>
          <a:xfrm>
            <a:off x="5171499" y="1694123"/>
            <a:ext cx="1529371" cy="1064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= </a:t>
            </a:r>
            <a:r>
              <a:rPr lang="fr-FR" sz="66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?</a:t>
            </a:r>
            <a:endParaRPr lang="fr-FR" sz="6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4328B8CF-C87B-4296-838B-995CDE96BD6D}"/>
              </a:ext>
            </a:extLst>
          </p:cNvPr>
          <p:cNvSpPr/>
          <p:nvPr/>
        </p:nvSpPr>
        <p:spPr>
          <a:xfrm>
            <a:off x="1882385" y="928843"/>
            <a:ext cx="6748432" cy="431735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Une sphère de rayon </a:t>
            </a:r>
            <a:r>
              <a:rPr lang="fr-FR" sz="5400" i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</a:t>
            </a:r>
            <a:r>
              <a:rPr lang="fr-F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a une aire de 4</a:t>
            </a:r>
            <a:r>
              <a:rPr lang="el-G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π</a:t>
            </a:r>
            <a:r>
              <a:rPr lang="fr-FR" sz="5400" i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</a:t>
            </a:r>
            <a:r>
              <a:rPr lang="fr-F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².</a:t>
            </a:r>
          </a:p>
          <a:p>
            <a:pPr lvl="0" algn="ctr">
              <a:defRPr sz="1800"/>
            </a:pPr>
            <a:r>
              <a:rPr lang="fr-F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prenant  </a:t>
            </a:r>
            <a:r>
              <a:rPr lang="el-GR" sz="54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π</a:t>
            </a:r>
            <a:r>
              <a:rPr lang="fr-FR" sz="54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= 3,14</a:t>
            </a:r>
          </a:p>
          <a:p>
            <a:pPr lvl="0" algn="ctr">
              <a:defRPr sz="1800"/>
            </a:pPr>
            <a:r>
              <a:rPr lang="fr-FR" sz="5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quelle est l’aire d’une sphère de </a:t>
            </a:r>
            <a:r>
              <a:rPr lang="fr-FR" sz="54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rayon 5 cm </a:t>
            </a:r>
            <a:r>
              <a:rPr lang="fr-FR" sz="54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?</a:t>
            </a:r>
            <a:endParaRPr lang="fr-FR" sz="540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444938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B8F850-259C-4EB3-ADD4-37B173F05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93" y="1611800"/>
            <a:ext cx="1897970" cy="1897970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1B7A480-BDDF-4902-AE5A-E43295D8BBC6}"/>
              </a:ext>
            </a:extLst>
          </p:cNvPr>
          <p:cNvSpPr/>
          <p:nvPr/>
        </p:nvSpPr>
        <p:spPr>
          <a:xfrm>
            <a:off x="1010360" y="1535550"/>
            <a:ext cx="7704719" cy="14685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8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20% de 360</a:t>
            </a:r>
          </a:p>
        </p:txBody>
      </p:sp>
      <p:sp>
        <p:nvSpPr>
          <p:cNvPr id="3" name="ZoneTexte 54">
            <a:extLst>
              <a:ext uri="{FF2B5EF4-FFF2-40B4-BE49-F238E27FC236}">
                <a16:creationId xmlns:a16="http://schemas.microsoft.com/office/drawing/2014/main" id="{D9AF27FF-D673-4D5F-8EA9-6A5B80807178}"/>
              </a:ext>
            </a:extLst>
          </p:cNvPr>
          <p:cNvSpPr/>
          <p:nvPr/>
        </p:nvSpPr>
        <p:spPr>
          <a:xfrm>
            <a:off x="316954" y="480419"/>
            <a:ext cx="863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0C08542-32A5-42AC-B55D-EAEAF7324C6F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A4FFF0F9-A2D6-449D-8425-99DFC77A063E}"/>
              </a:ext>
            </a:extLst>
          </p:cNvPr>
          <p:cNvSpPr/>
          <p:nvPr/>
        </p:nvSpPr>
        <p:spPr>
          <a:xfrm>
            <a:off x="407615" y="473394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0C0C7388-F2D0-4717-A8BF-A711AF6502BA}"/>
              </a:ext>
            </a:extLst>
          </p:cNvPr>
          <p:cNvSpPr/>
          <p:nvPr/>
        </p:nvSpPr>
        <p:spPr>
          <a:xfrm>
            <a:off x="1867599" y="1428767"/>
            <a:ext cx="7416360" cy="12179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>
              <a:defRPr sz="1800"/>
            </a:pPr>
            <a:r>
              <a:rPr lang="fr-FR" sz="72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tiers </a:t>
            </a:r>
            <a:r>
              <a:rPr lang="fr-FR" sz="7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 450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6BF9EF4D-F286-44AA-863B-4DCE983D3AC8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</p:spTree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2FF53DE-1371-4E2C-AAA8-17DAE90CEF2F}"/>
              </a:ext>
            </a:extLst>
          </p:cNvPr>
          <p:cNvSpPr/>
          <p:nvPr/>
        </p:nvSpPr>
        <p:spPr>
          <a:xfrm>
            <a:off x="1774800" y="1730578"/>
            <a:ext cx="8280000" cy="14111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60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101</a:t>
            </a:r>
            <a:r>
              <a:rPr lang="fr-FR" sz="600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×</a:t>
            </a:r>
            <a:r>
              <a:rPr lang="fr-FR" sz="60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3,14 – 3,14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5B369476-9B28-4A18-9A43-5CC3F79A36AF}"/>
              </a:ext>
            </a:extLst>
          </p:cNvPr>
          <p:cNvSpPr/>
          <p:nvPr/>
        </p:nvSpPr>
        <p:spPr>
          <a:xfrm>
            <a:off x="370293" y="586979"/>
            <a:ext cx="863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588FF48-59C6-4EA1-9546-622D93D6B402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>
            <a:extLst>
              <a:ext uri="{FF2B5EF4-FFF2-40B4-BE49-F238E27FC236}">
                <a16:creationId xmlns:a16="http://schemas.microsoft.com/office/drawing/2014/main" id="{1B7D3278-ABCB-4903-8717-0427600547EE}"/>
              </a:ext>
            </a:extLst>
          </p:cNvPr>
          <p:cNvSpPr/>
          <p:nvPr/>
        </p:nvSpPr>
        <p:spPr>
          <a:xfrm>
            <a:off x="998806" y="1111493"/>
            <a:ext cx="7389414" cy="22198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octaèdre est un solide 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à 8 faces triangulaires</a:t>
            </a:r>
            <a:r>
              <a:rPr lang="fr-FR" sz="4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0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Combien a-t-il d’arêtes ?</a:t>
            </a:r>
            <a:endParaRPr lang="fr-FR" sz="4000" b="1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6566B874-539D-4214-9918-91C266095625}"/>
              </a:ext>
            </a:extLst>
          </p:cNvPr>
          <p:cNvSpPr/>
          <p:nvPr/>
        </p:nvSpPr>
        <p:spPr>
          <a:xfrm>
            <a:off x="398285" y="481402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62F53B4E-7CD4-45ED-955B-BC691656426F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B418EDD-C44E-411C-A81A-C4C33383A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5166" y="3369594"/>
            <a:ext cx="3819525" cy="3200400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CB101D7C-CEBF-4120-A6F4-09A4C257FA8B}"/>
              </a:ext>
            </a:extLst>
          </p:cNvPr>
          <p:cNvSpPr/>
          <p:nvPr/>
        </p:nvSpPr>
        <p:spPr>
          <a:xfrm>
            <a:off x="323641" y="590983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312826CF-418D-4E69-B487-2699C7886081}"/>
              </a:ext>
            </a:extLst>
          </p:cNvPr>
          <p:cNvSpPr/>
          <p:nvPr/>
        </p:nvSpPr>
        <p:spPr>
          <a:xfrm>
            <a:off x="1054359" y="1527588"/>
            <a:ext cx="7756575" cy="206334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200"/>
            </a:pPr>
            <a:r>
              <a:rPr lang="fr-FR" sz="4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Sur son scooter, </a:t>
            </a:r>
            <a:r>
              <a:rPr lang="fr-FR" sz="42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Teva</a:t>
            </a:r>
            <a:r>
              <a:rPr lang="fr-FR" sz="4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a parcouru 18 km en 30 min.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200"/>
            </a:pPr>
            <a:r>
              <a:rPr lang="fr-FR" sz="42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Quelle a été sa vitesse moyenne ?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C176E39-BAFD-48EB-9137-6C82136D38DB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8B16AC4-4EF8-43A6-96DE-0921A162EBA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0" b="33335"/>
          <a:stretch/>
        </p:blipFill>
        <p:spPr>
          <a:xfrm>
            <a:off x="3619663" y="3602243"/>
            <a:ext cx="4300697" cy="2742286"/>
          </a:xfrm>
          <a:prstGeom prst="rect">
            <a:avLst/>
          </a:prstGeom>
        </p:spPr>
      </p:pic>
      <p:sp>
        <p:nvSpPr>
          <p:cNvPr id="2" name="ZoneTexte 3">
            <a:extLst>
              <a:ext uri="{FF2B5EF4-FFF2-40B4-BE49-F238E27FC236}">
                <a16:creationId xmlns:a16="http://schemas.microsoft.com/office/drawing/2014/main" id="{A0018662-3A10-4B39-868D-3A609D9CBCFE}"/>
              </a:ext>
            </a:extLst>
          </p:cNvPr>
          <p:cNvSpPr/>
          <p:nvPr/>
        </p:nvSpPr>
        <p:spPr>
          <a:xfrm>
            <a:off x="288000" y="720000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6189B31-B3B0-4FDE-92C3-5F40FBF363AA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C503B47-5958-42B4-908A-84CCEF4134BB}"/>
              </a:ext>
            </a:extLst>
          </p:cNvPr>
          <p:cNvSpPr txBox="1"/>
          <p:nvPr/>
        </p:nvSpPr>
        <p:spPr>
          <a:xfrm>
            <a:off x="1223639" y="1152000"/>
            <a:ext cx="7099267" cy="24502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On lance un dé octaédrique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à 8 faces, marquées de 1 à 8.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1" dirty="0">
                <a:latin typeface="Arial" pitchFamily="18"/>
                <a:ea typeface="Microsoft YaHei" pitchFamily="2"/>
                <a:cs typeface="Mangal" pitchFamily="2"/>
              </a:rPr>
              <a:t>Quelle est la probabilité d’obtenir un diviseur de 12 ?</a:t>
            </a:r>
            <a:endParaRPr lang="fr-FR" sz="40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01F2ACD8-05EC-442B-8405-B442A6256A09}"/>
              </a:ext>
            </a:extLst>
          </p:cNvPr>
          <p:cNvSpPr/>
          <p:nvPr/>
        </p:nvSpPr>
        <p:spPr>
          <a:xfrm>
            <a:off x="426277" y="488427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C0D2D3F-67CD-48CF-B113-757DD45FDDB9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FB27DE-A605-43E9-A338-53EBD6D73D0A}"/>
              </a:ext>
            </a:extLst>
          </p:cNvPr>
          <p:cNvSpPr txBox="1"/>
          <p:nvPr/>
        </p:nvSpPr>
        <p:spPr>
          <a:xfrm>
            <a:off x="4327732" y="3852742"/>
            <a:ext cx="245878" cy="35736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  <a:endParaRPr lang="fr-FR" sz="4000" b="0" i="1" u="none" strike="noStrike" kern="1200" baseline="0" dirty="0">
              <a:ln>
                <a:noFill/>
              </a:ln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2C8FF77-37F2-463A-85EB-14FA5F699F54}"/>
              </a:ext>
            </a:extLst>
          </p:cNvPr>
          <p:cNvSpPr txBox="1"/>
          <p:nvPr/>
        </p:nvSpPr>
        <p:spPr>
          <a:xfrm>
            <a:off x="1614370" y="1729084"/>
            <a:ext cx="72059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Combien vaut  </a:t>
            </a:r>
            <a:r>
              <a:rPr lang="fr-FR" sz="6000" b="1" dirty="0"/>
              <a:t>2</a:t>
            </a:r>
            <a:r>
              <a:rPr lang="fr-F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6000" b="1" baseline="30000" dirty="0"/>
              <a:t>2</a:t>
            </a:r>
            <a:r>
              <a:rPr lang="fr-FR" sz="6000" b="1" dirty="0"/>
              <a:t> – 5</a:t>
            </a:r>
          </a:p>
          <a:p>
            <a:r>
              <a:rPr lang="fr-FR" sz="6000" dirty="0"/>
              <a:t>      quand </a:t>
            </a:r>
            <a:r>
              <a:rPr lang="fr-F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6000" i="1" dirty="0"/>
              <a:t> </a:t>
            </a:r>
            <a:r>
              <a:rPr lang="fr-FR" sz="6000" dirty="0"/>
              <a:t>vaut </a:t>
            </a:r>
            <a:r>
              <a:rPr lang="fr-FR" sz="6000" b="1" dirty="0"/>
              <a:t>4</a:t>
            </a:r>
            <a:r>
              <a:rPr lang="fr-FR" sz="6000" dirty="0"/>
              <a:t> ?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45" y="3429000"/>
            <a:ext cx="7714800" cy="2679120"/>
          </a:xfrm>
        </p:spPr>
        <p:txBody>
          <a:bodyPr/>
          <a:lstStyle/>
          <a:p>
            <a:pPr lvl="0"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3</a:t>
            </a:r>
            <a:r>
              <a:rPr lang="fr-FR" sz="4400" b="1" baseline="30000" dirty="0"/>
              <a:t>e</a:t>
            </a:r>
            <a:r>
              <a:rPr lang="fr-FR" sz="4400" b="1" dirty="0"/>
              <a:t> et 2</a:t>
            </a:r>
            <a:r>
              <a:rPr lang="fr-FR" sz="4400" b="1" baseline="30000" dirty="0"/>
              <a:t>de</a:t>
            </a:r>
            <a:r>
              <a:rPr lang="fr-FR" sz="4400" b="1" dirty="0"/>
              <a:t> </a:t>
            </a:r>
          </a:p>
          <a:p>
            <a:pPr lvl="0"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880"/>
            <a:ext cx="6102834" cy="2181957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DE39FCA2-5704-4C6B-9AFF-C3B5237447F8}"/>
              </a:ext>
            </a:extLst>
          </p:cNvPr>
          <p:cNvSpPr/>
          <p:nvPr/>
        </p:nvSpPr>
        <p:spPr>
          <a:xfrm>
            <a:off x="325830" y="488427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472F223-752A-4095-9C09-B80609286FD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0843C5-7EF1-462D-8121-4CAAE23E3290}"/>
              </a:ext>
            </a:extLst>
          </p:cNvPr>
          <p:cNvSpPr/>
          <p:nvPr/>
        </p:nvSpPr>
        <p:spPr>
          <a:xfrm>
            <a:off x="1289461" y="1192881"/>
            <a:ext cx="7416000" cy="20271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>
              <a:defRPr sz="1800" baseline="0"/>
            </a:pPr>
            <a:r>
              <a:rPr lang="fr-FR" sz="8800" b="1" dirty="0">
                <a:latin typeface="Arial" pitchFamily="18"/>
                <a:ea typeface="Microsoft YaHei" pitchFamily="2"/>
                <a:cs typeface="Mangal" pitchFamily="2"/>
              </a:rPr>
              <a:t>1,5 </a:t>
            </a:r>
            <a:r>
              <a:rPr lang="fr-FR" sz="8800" dirty="0">
                <a:latin typeface="Arial" pitchFamily="18"/>
                <a:ea typeface="Microsoft YaHei" pitchFamily="2"/>
                <a:cs typeface="Mangal" pitchFamily="2"/>
              </a:rPr>
              <a:t>× </a:t>
            </a:r>
            <a:r>
              <a:rPr lang="fr-FR" sz="8800" b="1" dirty="0">
                <a:latin typeface="Arial" pitchFamily="18"/>
                <a:ea typeface="Microsoft YaHei" pitchFamily="2"/>
                <a:cs typeface="Mangal" pitchFamily="2"/>
              </a:rPr>
              <a:t>66 </a:t>
            </a:r>
            <a:r>
              <a:rPr lang="fr-FR" sz="8800" b="0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?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56F666FD-0FAA-42AA-89F3-2CA291732D16}"/>
              </a:ext>
            </a:extLst>
          </p:cNvPr>
          <p:cNvSpPr/>
          <p:nvPr/>
        </p:nvSpPr>
        <p:spPr>
          <a:xfrm>
            <a:off x="370293" y="404640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445457F-65F3-4AE9-9BF0-EAC04A4CE967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1">
            <a:extLst>
              <a:ext uri="{FF2B5EF4-FFF2-40B4-BE49-F238E27FC236}">
                <a16:creationId xmlns:a16="http://schemas.microsoft.com/office/drawing/2014/main" id="{D0819DC1-FA6D-4A64-9051-1EB04A7A517B}"/>
              </a:ext>
            </a:extLst>
          </p:cNvPr>
          <p:cNvSpPr/>
          <p:nvPr/>
        </p:nvSpPr>
        <p:spPr>
          <a:xfrm>
            <a:off x="1115640" y="1628639"/>
            <a:ext cx="7632360" cy="1309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992A9AB-4E02-4D04-8A90-D9543B672608}"/>
              </a:ext>
            </a:extLst>
          </p:cNvPr>
          <p:cNvSpPr txBox="1"/>
          <p:nvPr/>
        </p:nvSpPr>
        <p:spPr>
          <a:xfrm>
            <a:off x="1868662" y="1364692"/>
            <a:ext cx="5955519" cy="168349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fr-FR" sz="5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Combien de </a:t>
            </a: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litres</a:t>
            </a:r>
            <a:r>
              <a:rPr lang="fr-FR" sz="5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fr-FR" sz="5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dans </a:t>
            </a: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0,5</a:t>
            </a:r>
            <a:r>
              <a:rPr lang="fr-FR" sz="5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m</a:t>
            </a:r>
            <a:r>
              <a:rPr lang="fr-FR" sz="5400" b="1" i="0" u="none" strike="noStrike" kern="1200" baseline="330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3 </a:t>
            </a:r>
            <a:r>
              <a:rPr lang="fr-FR" sz="540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7D917C9-0A48-433E-839D-F3DCB1AE8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6316" y="3014523"/>
            <a:ext cx="3585808" cy="3563809"/>
          </a:xfrm>
          <a:prstGeom prst="rect">
            <a:avLst/>
          </a:prstGeom>
        </p:spPr>
      </p:pic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>
            <a:extLst>
              <a:ext uri="{FF2B5EF4-FFF2-40B4-BE49-F238E27FC236}">
                <a16:creationId xmlns:a16="http://schemas.microsoft.com/office/drawing/2014/main" id="{4D6448A5-7291-4EF7-A4E1-F6C1B3F2C4AC}"/>
              </a:ext>
            </a:extLst>
          </p:cNvPr>
          <p:cNvSpPr/>
          <p:nvPr/>
        </p:nvSpPr>
        <p:spPr>
          <a:xfrm>
            <a:off x="1035697" y="1148264"/>
            <a:ext cx="7987004" cy="26267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>
              <a:defRPr sz="1800"/>
            </a:pPr>
            <a:r>
              <a:rPr lang="fr-F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Après 30 min de traversée, le ferry est arrivé à 15h10. </a:t>
            </a:r>
            <a:r>
              <a:rPr lang="fr-FR" sz="5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 quelle heure est-il parti </a:t>
            </a:r>
            <a:r>
              <a:rPr lang="fr-FR" sz="54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?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9DF072E0-4A0B-4DAD-B83E-08B53AA8FFAA}"/>
              </a:ext>
            </a:extLst>
          </p:cNvPr>
          <p:cNvSpPr/>
          <p:nvPr/>
        </p:nvSpPr>
        <p:spPr>
          <a:xfrm>
            <a:off x="239665" y="488427"/>
            <a:ext cx="863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59D72260-C54D-46E3-811C-ED229AE18C93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FCD4FEC3-943B-4461-9544-B862E25ED2FF}"/>
              </a:ext>
            </a:extLst>
          </p:cNvPr>
          <p:cNvSpPr/>
          <p:nvPr/>
        </p:nvSpPr>
        <p:spPr>
          <a:xfrm>
            <a:off x="519583" y="404640"/>
            <a:ext cx="863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CB4A9D0-693A-49D1-88E0-A2A944ED5BE1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3E85CF2-1A0F-4235-B21E-7C5A5981CB39}"/>
              </a:ext>
            </a:extLst>
          </p:cNvPr>
          <p:cNvSpPr txBox="1"/>
          <p:nvPr/>
        </p:nvSpPr>
        <p:spPr>
          <a:xfrm>
            <a:off x="1504519" y="1488679"/>
            <a:ext cx="7111347" cy="97567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60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2 019</a:t>
            </a:r>
            <a:r>
              <a:rPr lang="fr-FR" sz="6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divisé par  </a:t>
            </a:r>
            <a:r>
              <a:rPr lang="fr-FR" sz="60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0,1</a:t>
            </a:r>
            <a:endParaRPr lang="fr-FR" sz="54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8740" y="4206872"/>
            <a:ext cx="7714800" cy="2679120"/>
          </a:xfrm>
        </p:spPr>
        <p:txBody>
          <a:bodyPr/>
          <a:lstStyle/>
          <a:p>
            <a:pPr lvl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891" y="1936977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5630137" y="951723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640" y="620640"/>
            <a:ext cx="7772039" cy="1469520"/>
          </a:xfrm>
        </p:spPr>
        <p:txBody>
          <a:bodyPr/>
          <a:lstStyle/>
          <a:p>
            <a:pPr lvl="0"/>
            <a:r>
              <a:rPr lang="fr-FR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195640" y="2565360"/>
            <a:ext cx="5463720" cy="2518920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lvl="0"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4500000" y="5733360"/>
            <a:ext cx="41760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416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327630" y="1502633"/>
            <a:ext cx="3989403" cy="115264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fr-FR" sz="72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– 21 + 7 </a:t>
            </a:r>
            <a:endParaRPr lang="fr-FR" sz="6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B6A7433-FEE5-481F-9C65-B5B181A3433B}"/>
              </a:ext>
            </a:extLst>
          </p:cNvPr>
          <p:cNvSpPr/>
          <p:nvPr/>
        </p:nvSpPr>
        <p:spPr>
          <a:xfrm>
            <a:off x="1737540" y="1168491"/>
            <a:ext cx="5643360" cy="1675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>
              <a:defRPr sz="6000"/>
            </a:pPr>
            <a:r>
              <a:rPr lang="fr-FR" sz="72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9 </a:t>
            </a:r>
            <a:r>
              <a:rPr lang="fr-FR" sz="72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×</a:t>
            </a:r>
            <a:r>
              <a:rPr lang="fr-FR" sz="72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16 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D336DAB1-C48B-434B-83A4-EB5F787A4994}"/>
              </a:ext>
            </a:extLst>
          </p:cNvPr>
          <p:cNvSpPr/>
          <p:nvPr/>
        </p:nvSpPr>
        <p:spPr>
          <a:xfrm>
            <a:off x="472930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294616B2-7684-4C64-816B-457AD467C729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79A45AE-8225-40B7-B2DB-D06A26EF0189}"/>
              </a:ext>
            </a:extLst>
          </p:cNvPr>
          <p:cNvSpPr/>
          <p:nvPr/>
        </p:nvSpPr>
        <p:spPr>
          <a:xfrm>
            <a:off x="896848" y="1066227"/>
            <a:ext cx="7503736" cy="293986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54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Combien de points </a:t>
            </a:r>
            <a:r>
              <a:rPr lang="fr-FR" sz="54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au total</a:t>
            </a:r>
            <a:r>
              <a:rPr lang="fr-FR" sz="54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sur un dé à 6 faces ?</a:t>
            </a:r>
            <a:endParaRPr lang="fr-FR" sz="54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fr-FR" sz="2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5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  <a:endParaRPr lang="fr-FR" sz="4800" b="1" i="1" u="none" strike="noStrike" kern="1200" spc="0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B0F21EE4-5A71-4A37-864D-EDD4715A9414}"/>
              </a:ext>
            </a:extLst>
          </p:cNvPr>
          <p:cNvSpPr/>
          <p:nvPr/>
        </p:nvSpPr>
        <p:spPr>
          <a:xfrm>
            <a:off x="370293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3BEECB4-91EC-4E56-A44E-27DDBF3D4FE2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1A346AF-11FA-4909-9452-2C6B1B55D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9958" y="3313916"/>
            <a:ext cx="1971675" cy="1962150"/>
          </a:xfrm>
          <a:prstGeom prst="rect">
            <a:avLst/>
          </a:prstGeom>
        </p:spPr>
      </p:pic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1AC5985-49F5-447B-BEAF-4197C24FF429}"/>
              </a:ext>
            </a:extLst>
          </p:cNvPr>
          <p:cNvSpPr/>
          <p:nvPr/>
        </p:nvSpPr>
        <p:spPr>
          <a:xfrm>
            <a:off x="1851119" y="2478240"/>
            <a:ext cx="5643360" cy="228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84BB8DE9-DD04-43A1-9ADB-68772D6DD709}"/>
              </a:ext>
            </a:extLst>
          </p:cNvPr>
          <p:cNvSpPr/>
          <p:nvPr/>
        </p:nvSpPr>
        <p:spPr>
          <a:xfrm>
            <a:off x="360359" y="57600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CEE55D0-6C69-4384-97FA-1FB44D98C2E9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C1D8341-4D2B-4F75-8508-8150B0FAE5B9}"/>
              </a:ext>
            </a:extLst>
          </p:cNvPr>
          <p:cNvSpPr txBox="1"/>
          <p:nvPr/>
        </p:nvSpPr>
        <p:spPr>
          <a:xfrm>
            <a:off x="606491" y="900211"/>
            <a:ext cx="84628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Dans un jeu de 52 cartes classique, </a:t>
            </a:r>
          </a:p>
          <a:p>
            <a:pPr algn="ctr"/>
            <a:r>
              <a:rPr lang="fr-FR" sz="3600" dirty="0"/>
              <a:t>on tire une carte au hasard.</a:t>
            </a:r>
          </a:p>
          <a:p>
            <a:pPr algn="ctr"/>
            <a:r>
              <a:rPr lang="fr-FR" sz="3600" b="1" dirty="0"/>
              <a:t>Quelle est la probabilité de : </a:t>
            </a:r>
          </a:p>
          <a:p>
            <a:pPr algn="ctr"/>
            <a:r>
              <a:rPr lang="fr-FR" sz="4800" b="1" dirty="0"/>
              <a:t>« </a:t>
            </a:r>
            <a:r>
              <a:rPr lang="fr-FR" sz="4800" b="1" i="1" dirty="0"/>
              <a:t>tirer </a:t>
            </a:r>
            <a:r>
              <a:rPr lang="fr-FR" sz="4400" b="1" i="1" dirty="0"/>
              <a:t>un As ou un Cœur</a:t>
            </a:r>
            <a:r>
              <a:rPr lang="fr-FR" sz="4400" b="1" dirty="0"/>
              <a:t> » </a:t>
            </a:r>
            <a:r>
              <a:rPr lang="fr-FR" sz="3600" b="1" dirty="0"/>
              <a:t>?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9EE9E4E-7ED5-4A06-9668-62F5381385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999" y="3717412"/>
            <a:ext cx="7343775" cy="2162175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6BBCDB-8D8E-4840-ADA2-7E09FDD9A437}"/>
              </a:ext>
            </a:extLst>
          </p:cNvPr>
          <p:cNvSpPr/>
          <p:nvPr/>
        </p:nvSpPr>
        <p:spPr>
          <a:xfrm>
            <a:off x="419878" y="1096311"/>
            <a:ext cx="8496929" cy="309657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navire quitte Papeete à </a:t>
            </a:r>
            <a:r>
              <a:rPr lang="fr-FR" sz="4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22h50</a:t>
            </a: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et arrive à Huahine à </a:t>
            </a:r>
            <a:r>
              <a:rPr lang="fr-FR" sz="4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4h25</a:t>
            </a: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Combien de temps a duré la traversée ?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C8D471DF-7A61-44AD-8F70-E891DCF23CCF}"/>
              </a:ext>
            </a:extLst>
          </p:cNvPr>
          <p:cNvSpPr/>
          <p:nvPr/>
        </p:nvSpPr>
        <p:spPr>
          <a:xfrm>
            <a:off x="323640" y="48041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BAC80FF-EEF4-49A5-A179-8FE68708205C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FBCEE19-23EE-4ABB-9E4E-FCB82F84B4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5371" y="4192885"/>
            <a:ext cx="5299908" cy="2047316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>
            <a:extLst>
              <a:ext uri="{FF2B5EF4-FFF2-40B4-BE49-F238E27FC236}">
                <a16:creationId xmlns:a16="http://schemas.microsoft.com/office/drawing/2014/main" id="{793A14EA-D598-46B9-B769-3C8932699886}"/>
              </a:ext>
            </a:extLst>
          </p:cNvPr>
          <p:cNvSpPr/>
          <p:nvPr/>
        </p:nvSpPr>
        <p:spPr>
          <a:xfrm>
            <a:off x="1024619" y="1186397"/>
            <a:ext cx="7704719" cy="154307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>
              <a:defRPr sz="5400"/>
            </a:pP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2018 </a:t>
            </a:r>
            <a:r>
              <a:rPr lang="fr-FR" sz="66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×</a:t>
            </a: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0,5 = ?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3C7EE72D-D5DA-4030-B150-978E6CECB387}"/>
              </a:ext>
            </a:extLst>
          </p:cNvPr>
          <p:cNvSpPr/>
          <p:nvPr/>
        </p:nvSpPr>
        <p:spPr>
          <a:xfrm>
            <a:off x="388955" y="48041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D376607-72A9-46D0-B5D8-DB71ACF1E076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379</Words>
  <Application>Microsoft Office PowerPoint</Application>
  <PresentationFormat>Affichage à l'écran (4:3)</PresentationFormat>
  <Paragraphs>113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 Math</vt:lpstr>
      <vt:lpstr>StarSymbol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33</cp:revision>
  <dcterms:modified xsi:type="dcterms:W3CDTF">2018-12-06T09:50:17Z</dcterms:modified>
</cp:coreProperties>
</file>