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8"/>
  </p:notesMasterIdLst>
  <p:handoutMasterIdLst>
    <p:handoutMasterId r:id="rId29"/>
  </p:handoutMasterIdLst>
  <p:sldIdLst>
    <p:sldId id="256" r:id="rId4"/>
    <p:sldId id="257" r:id="rId5"/>
    <p:sldId id="258" r:id="rId6"/>
    <p:sldId id="260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1" r:id="rId17"/>
    <p:sldId id="268" r:id="rId18"/>
    <p:sldId id="270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0" r:id="rId27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1A93F"/>
    <a:srgbClr val="51514F"/>
    <a:srgbClr val="A8C81D"/>
    <a:srgbClr val="376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84AC666-012C-467A-BDC8-7E68D5EBC0B2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B9CB894-91EB-4675-8278-ACF5149C7624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D5252D0-C4EF-4D98-BAAF-F68ABE5D1867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B6F1D01-A80E-4EB0-8A7B-F8102C3A324B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39AD7D42-BA51-49AB-9FF5-6A5EE4197FCD}" type="slidenum">
              <a:t>‹N°›</a:t>
            </a:fld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60952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81EB92D-E26A-42A4-98C2-38F3CF68BF9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7816040-86D2-4B14-B95D-C21EFEB15059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5EBD9B15-EA4B-437E-9594-C4849DE58F4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393662-A11C-4163-868D-0B902974A110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07342F-B4CA-47AE-9D72-2B4133F33E70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8E1579-0595-4958-B322-924A62E65EC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5F340EA-EFAD-4DAE-AEE3-FBA9250E7F0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26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481EA3-31E7-46FB-BA31-85AF10D0A8C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FDFEDC0-ECBF-4EDA-9BA7-0C66D4740685}" type="slidenum">
              <a:t>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184EDB3-AC21-4018-AB0D-B6DE6CF2677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312F104-95B8-4B13-AB25-81764EE4A3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A4050D-3F11-41FC-B893-9E1C3235D75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13F4392-BD76-4EA0-9A7E-F13EDF519BC0}" type="slidenum">
              <a:t>10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F65073D-6E5C-41E6-95D1-32F482841DA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DE5A10F-AD49-4EBF-94E6-ED6BB888B82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E3B709-473A-4899-9EB5-80146F29F98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59F9F31-CB73-435A-B4B9-28C451749C2C}" type="slidenum">
              <a:t>11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74A5F61-DA72-4482-B812-DDEC7E71A47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E67C0B0-4F3C-428B-8A33-EEF04B619FF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A6E9ECB-BC18-412D-ADEA-AF435D38116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DD4AE2A-5571-4114-9195-2DC2938EBB5E}" type="slidenum">
              <a:t>13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296F3F7-DA4E-4CE0-86A1-3BAD8A7BDE3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B7E385B-5AEA-4201-9BE3-77527CDBF67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EDDC63A-3EFE-49E6-B0B7-E38B714F738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AA13361-2B27-4EFC-AFAB-56B50D97A00C}" type="slidenum">
              <a:t>14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F44CE59-ED7B-4442-B9AC-6DF0E3B31F5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D1BEC72-64D4-4D24-81B1-8AFE406B5DD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C620561-2092-4F91-915D-B51CE295B49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1031C81-D490-4B0E-8B2A-1A131A89BDD6}" type="slidenum">
              <a:t>15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5020EAD-B9EB-4D5F-B6A8-C3A0A4B9E33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BE58F2E-4AB2-4B58-A090-79829A9ED50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A00D67F-4106-4E6C-8C42-F2CC09AFDB5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12780F1-F820-4E29-8EF4-A33410ABFC72}" type="slidenum">
              <a:t>16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72D756F2-EF7C-4285-B4D8-FFD6FE6BD64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8698E283-0CF3-451F-B734-9887E226C75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3D8AAE-BEC1-45B1-9F4E-AB648A3A681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8C35B30-4922-4A36-90D0-8B37C4DCA729}" type="slidenum">
              <a:t>17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AF1A857-D288-48FB-9D31-601EB5FE28D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10D0444-1308-4AAE-8118-97179AE8A6C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AF11FFD-84D0-4CAF-8449-3E081201FAB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676EA44-AC91-417F-97D7-EB72ECD4974A}" type="slidenum">
              <a:t>18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90CFF9E3-ACFB-4EC0-A6DF-3AB7F2D0663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228CCE09-E1C7-4EA7-BC6D-9F375C79216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4D189B-9695-4417-B841-EADC15840D9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623AB0-249C-4C90-926C-F19164C8D761}" type="slidenum">
              <a:t>19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FAF2BA1-1CC0-4EE2-B163-4323C333ACE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436A472-C16D-45CC-BDAA-D996A4FDA26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2312C0-A7E0-45FC-8D2A-86FEE323D28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B1A5E0-597B-4CB6-81B1-3C3134C42BE1}" type="slidenum">
              <a:t>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964CA3E-3093-42BA-823B-BA49AE29ED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B3C2DAF-4F71-4736-8A76-998BE467F9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183A906-3F8C-4B57-8734-BFF074123D8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6139128-3C54-4D3B-9141-4A7B2901ED22}" type="slidenum">
              <a:t>20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3D95C9D-52A5-4A9C-A32A-B0D51CF737B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3A423FAF-15DB-452A-83E2-B8A5992EA91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A68ACC-8128-47D9-BAB6-47F7B8A3CE0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6C57CA8-80C5-47D4-8B97-9C8F2B197D15}" type="slidenum">
              <a:t>21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E61684F-FC43-427F-ABAC-F5A2EFD3B0F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7C91D126-DFD0-416D-8A15-3D3642D641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2147EE3-BC07-4530-9ACC-B89DF135738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C748670-7A52-4426-93E5-8CACCE0576C7}" type="slidenum">
              <a:t>22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6A640EA-868D-4A40-931E-7CC4864FD23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6ACC9EB3-F740-4FB4-80B7-88C8BDEDCA7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F6EC72-EDB8-44D2-B0A9-3062B0A2F43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D51C08C-C79C-4414-9632-8A9AB7641572}" type="slidenum">
              <a:t>23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702FDB6B-535A-4324-982A-B9971097259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1C092252-5352-4758-8F83-25D2B38621E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2312C0-A7E0-45FC-8D2A-86FEE323D28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B1A5E0-597B-4CB6-81B1-3C3134C42BE1}" type="slidenum">
              <a:t>24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964CA3E-3093-42BA-823B-BA49AE29ED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B3C2DAF-4F71-4736-8A76-998BE467F9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289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CEA671-7046-421F-AA3C-FD8CA463BD9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FC670A8-8A08-42F1-A81A-9C0743746AEE}" type="slidenum">
              <a:t>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AD47737-C9BD-4AE9-8F1B-B53A0262DC8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4D3C222-46AB-4EAF-B269-A7B4D318FAA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DA0432F-99D9-41DD-834E-6B919CFB967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5534748-B085-46DD-ABBA-50EA1059864A}" type="slidenum">
              <a:t>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0AE4D92-9A52-4F96-B708-B6ECDB92DF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40E80CB7-3703-4FC7-AD12-E940A9D1D7E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8C931A-046E-4489-9DC5-D68F8DE41AC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FC3D101-9602-4BFF-A2F8-31035B4B75E7}" type="slidenum">
              <a:t>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A70A95D-5622-4DB2-8E97-0DB588CD4E2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8EA81D7-4C5F-49D5-98B6-E9DA098A111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37B26D-4C7C-4D1E-ADBE-230897B4447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4B2183D-00D0-4B46-BF03-53512F2D3564}" type="slidenum">
              <a:t>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A9A9EC2D-E3B7-4B3C-81D1-05D0DE4F13F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2D59AF53-83D0-4EAF-9168-4BEB345B1B9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5EB9CA-6A04-485E-8257-87D7759882D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862531B-F4B6-4D6C-B1EE-218EFFE16D3D}" type="slidenum">
              <a:t>8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45BA0E1-9A03-4FDA-AE7B-0C2C23385D4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ED94369-EA82-4F2F-9A73-BFED61579F0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44CE00-8A27-44D8-A538-374BE569F28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2F63378-6C14-4E31-BFFE-A6ED50ABA2CF}" type="slidenum">
              <a:t>9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4785AAC-891D-4A08-A817-56F64947526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D623EF5-30D6-43C2-BC6B-0B7F2CB29CB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E40BF6-A5CC-458B-921B-79D149C7D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9761156-D1D8-413B-B4E8-C6FFC75CF1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2F6515-094C-42F3-BE33-506BE8565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03C532-56F8-4139-8C8B-163AB0144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1BED86-60F5-4E96-8EC3-F8BF7190E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18218D-9212-4CC9-ADF6-3E0BF3C4629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066682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D94A54-55FF-411F-B16C-6BBDEEB64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1415B1E-3F04-41CE-9EB1-1246C13D6D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E8DA55-5263-43F5-802E-EC11A087F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05A5B8-D3A3-4DBD-A455-FCBA6681C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72F7DC-D284-4A45-AC19-92F4ED435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FADED2-4DE7-4411-BB87-4441208F8A7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669957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0F08F47-BF18-45E0-9351-8C556B78AA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7400" cy="4525962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4ACC99B-040F-4B3E-A2AD-C44D68216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5962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097D7F-0FE9-4F53-A779-47AB0DFB7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67DA58-9A81-4840-BE24-961A6D027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D2A61A-558F-433D-A4C8-4F5010809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91707F-2408-462D-AEC1-E9CFB39BE20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943350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8DD680-20F1-4FE6-89C6-F0FF2D4270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83B49AE-D2BB-4AC2-B243-524BAEEBE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D0D55A-3C21-449A-99F5-48784A2DC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37435D-EA06-4800-8140-1EB21BC3C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6E5384-4A24-41C1-988A-E0157DB01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2890A5-2348-425F-8A8D-E1AE2690F58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766744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C17E3B-1F0D-4942-BCFB-4B3B20374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0C3A5E-A176-4727-BFE3-C289D3256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D328C2-F94A-471D-8083-055E6E14B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EF136D-FA4C-481C-8BC5-E39DDDDFF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DC7916-8725-4649-AE3F-22F20DCCC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42CB75-2277-4AB5-8AC5-35E80682676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861915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8D14E9-F760-4105-BC3A-4295C2C4C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EED022-6B59-46B7-9A42-26EAA03C9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2E2FA1-85A7-449B-B604-A1111186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E0714E-FF1C-4F51-91A9-F983CCCAE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5D5EA6-6E4E-4443-BBDA-E446EBBDD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29EBC7-BADC-4607-9AA9-3EED28DB871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661393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C57C37-CC8B-42F2-AD53-05F544E5F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D400CB-0526-47D4-A357-1CF5B20795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4D15E1B-1CC9-4053-86FC-268ECEE2BC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567B6A0-89A0-479B-AAB3-1FF7DF044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5B5A35B-520E-4511-9AFC-4263DE7A9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637DED-C0E0-415D-B571-C1371B726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B13CC9-7E16-4075-AFC7-08E4E9E4DE0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388775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A63B06-254A-4003-8983-4F3D3B0ED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3DDA17-C404-4D93-B343-5D374B0C9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FB1482D-A029-4DEE-A270-0EA8E6E6D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C59877C-CC11-42D3-84D1-53642121B4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5D189D0-BB16-4CBE-B9E3-C4144F35E9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CB8F02B-8E33-46B7-B01E-7635079AD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24B9734-128C-4473-9072-2C1887943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A982727-97FB-4948-95D9-C78B2DF4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FEFCA9-2CFC-4F7B-9824-2EE57DEFC27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416247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DBA0CB-112D-48C9-81B9-AA6398663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AF9D208-9A99-4D0F-B146-20B13492D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9C21A28-F5C6-4A86-9E0C-AB078C624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4837303-A73F-4782-A50D-A89725871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F1E0FB-91BD-477B-B6D2-626D4AB18BB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6156064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2AB3B77-DCD5-469A-A5C0-F78A9FA49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4E829D0-1074-4693-B09E-2951122EC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B2A418E-9FCC-4EEE-8C61-CDDD3B98E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71AA4D8-B323-425F-B62A-6E275A5588C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828806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389460-6B66-4440-B279-A56FAF40B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75C9F6-A7F0-41F4-8FF3-3E4363767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41E5BB-7F76-44C2-9B90-D466DB38C0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AC4A7D-B7DF-4F85-B21D-FF5C9A200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3BE0AD8-2364-4E7E-9C9E-442180251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224532-32D2-4E8A-8003-23C743E2B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D32C92-8F43-4E56-884D-88726E282EA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978807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0A762-1F52-4E3D-8951-61775F9A7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AFDCD0-90C7-4E2A-8F33-618664305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84365B-B58C-4776-90CE-269933245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66CAEC-B1D4-45FE-99F2-70CBC04E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853BE5-0F57-4C8D-B1D1-951F5C632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DF47E0-133A-4E40-A6E3-16E1C6FC30F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9756907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1E4B1-5F31-40C5-A004-CD5054707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D4AB441-276E-47F3-89D8-F25E0FAAAE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DB2E25A-53E3-49F2-A2DB-12559B714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37C673F-236E-4A68-A555-269E45B8C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ECBA188-A4CB-4B0A-8CFA-3B4B0E6A4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35917B-886F-4BE1-B0CC-6F5C7D0AF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153526-B268-4EDA-9ECA-2903F65DE51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121311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FF1970-E7CD-49B0-AEAA-3CF15638F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2D6FE03-6FF0-469B-B016-75C507F00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6B024B-EA7E-4EDE-A3B8-D605F1BCF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4EF259-033E-414C-86D5-811FF7DD9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9ACAB4-7309-401D-948C-0FF2F21E4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4EDCE5-0B88-4F57-B3EF-C1266315C49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249414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F1D9E3C-5FD0-45D3-861C-8960B5DBBF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35B2DFD-B35E-47E1-9938-D98FF5FAF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1E7D17-A724-43C9-B3AD-FB8E342E0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46C098-2D78-4DC8-AE7E-F1FDEBF32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4A9792-E3F8-4E9C-92F5-D3ED87D0A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13ED5D-49A9-4FD3-B4E6-5030C1CEA8A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966552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AC240A-28E7-4DCE-A59D-DF3108F64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FB089CF-FF56-4E62-9297-3F9F3F94A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AD2AF6-5234-43C9-9CD7-5E6B7700C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21D3A8-794F-4D15-83EA-209B6688A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C3CD55-44AA-417E-8052-86A1AFEB7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34AB23-5E43-45F4-B154-ECFBFAFF8FC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110703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1C859E-C514-4A09-9C32-DB6F0E0A7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35B55E-069D-46E0-B218-2FBDE9954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3B92B1-D808-4F3A-818F-2891B14F4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6DC217-2C7E-468F-9AD1-028426CD5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66538D-6366-45D1-86C5-359CAC0A4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930503-E82E-43AC-816A-AD8C1F5F116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257004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448200-C422-473A-862C-2C66F915B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844294-9B03-462B-A7DD-BD13A852D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CE59D4-6710-4CB2-880E-51D62774C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C2CE0B-90A0-4A4F-8C66-031C9F3D8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ABA771-CAB2-42E1-9159-311513159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E56437-2B81-4EF4-BD40-56E678BF8EF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587573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CACD09-4C83-406C-9FF6-83D584680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7C7CFF-B5E1-4A2E-AACB-6DDAE8BBB7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81A965E-4971-4121-AF60-2C7B260E6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C3DED3-9B37-4BC1-A12D-E2BB632F3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6993C8-E2F1-4038-9926-7417C0DA8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61D54F-D6EA-4140-9EA0-B91BBD2AC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762327-C6E6-49D5-9506-5846BC52C1D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6548829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67EF56-5F67-4979-B5A5-A1F0689B4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1AE440D-BFED-4C4D-9B50-62201B983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9BCF357-F4C3-4868-BF80-80D2ABFA7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E7CB653-343E-4B42-85A4-6318B73C24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C91782F-8308-415A-9931-62F3B8EB89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465C64B-95DD-4A7F-AD86-E944AEABE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2B22150-A5A9-4BE9-B9E3-5D8A5C80B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F95595E-2227-450A-8C45-FD6D9A3C6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795D89-E7D0-4515-AFA4-F20D3834DB4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681626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297D27-867B-4678-BD1D-D0F4B73F0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59E4EEB-C004-4890-B8C9-F0F78749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E3F2188-9B80-4477-8CCA-A68CF0DDE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01482B5-1A4E-4C19-9F54-D4B699CFD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C4564C-98CC-4E3F-9E58-6630AB8DEE1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893669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FBE26EF-5E65-4632-8F41-7EA943ADD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B2CBA39-F88C-41A0-952A-E183F7AB0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DDE2DCD-1BB9-4266-97D8-DEB38599B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B71B3B-3F07-4899-AD38-B4DD3AA7677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207377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C87C71-96C9-477C-8625-5D602E7E3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EA10EC-6178-43B7-8CC0-17B60379A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C70AD9-1675-4567-9C36-378C31677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6C189A-1D93-4C42-91CD-51B06AFA4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6812B1-B765-49AE-A37C-265E2885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EF8699-CF61-4801-AFC3-AB8A3A10191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718440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B49CF1-FB67-4773-975B-30F4FA0BC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5F2D38-5B80-49AC-8FEB-FB120F318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A146ABF-869D-4A40-95B3-33C977A6F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76A721-FADB-478D-8998-27201E23E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82D058-38CE-4EBC-A766-4DA397E6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A0BBD52-4448-42F9-AAD2-B781A1C12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FF4392-0C0D-4DA5-82D7-891521044EE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819638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772DC0-A213-4412-95DF-3C5DE62DD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2FBB7C5-E24A-425A-9B2F-A81CF49BB5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D05BBB2-0F89-496F-A3A5-8BB46854C6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168E8B-8B54-4078-8DE6-CB6703A2A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171365-51C9-427A-9A95-31AE961C8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8C8EA5-A2B0-4A7D-9A4C-26582EE56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D4D761-3DC1-4D15-9660-2EB14645FED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518553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9622DE-3473-45C1-AD35-361EBA1D7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DEA011F-7858-41C2-A701-0057B9DB4C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FA40FA-8115-4A9F-935E-30E7DAC5C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AEF19A-E1E7-442D-91A4-E938DDB31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BC0175-AFAB-4FD4-BC72-6A3F509AD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9D1F43E-DAF3-42CF-AEC4-463F01A1CA9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869058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34BD18E-8AFF-4DE2-A4C7-047581955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7400" cy="585787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ABEE13-8B46-4298-9C3D-4EE4BF604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78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C77CD6-C9CF-4576-A636-CE06CEF04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2858A3-D88A-41AB-9239-59A6F1F4F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00B23D-8BF3-49AE-83B3-3B4386516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DA56CD-6E89-4244-9E8D-C3E0A97BA98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3399244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EA5191-23E5-41B6-AE56-3706D139A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EA27AB-F712-4E27-B6B3-EEFCF5F454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3673540-17E5-44BD-90AC-27E4C2F6E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CE5FE4-38BD-4DFE-8823-197B91EC5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F53C65-D0BE-437C-82A5-0E956A96B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AFAE5CE-555B-4769-8D8F-AE5A2C6B4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D34672-1FB8-4EF1-942D-B757022FFCE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25906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13C553-3DA3-4EFA-A866-456A85D9B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FF883B-B128-4424-957F-3AAFABB51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78BBC60-C848-4B09-9418-2D710EF5A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0C2ADE0-BEFF-46F1-AB10-799C99B39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5743EF8-09E7-42E8-AC44-5635D5555F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3A3D300-020D-407C-8698-22BA6E3D5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48ABBA6-E702-4887-A643-6124BCCF3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3A69DB8-19D8-4C3C-BF6E-58D6918F4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CA1DBD2-26C6-494A-BF5E-7A4EEA8A8A5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378383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256DA8-F4BD-4025-A192-15CDBF8CE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8BE655C-432C-409A-8DDF-611D3ABCF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F2D4C0D-A824-40A2-B11D-73EB5846E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0D07E96-85ED-4679-B02D-0435A058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10B574-C646-4C00-BC41-B9C48598C72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550778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FD89ABD-2BB5-4BB4-984F-0A8769EA0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520B0F2-509A-4E7D-8584-99F58E624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C4D4C57-54CF-4BFA-93AE-844016FC1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BC0131-2BEF-48FE-8411-18C3C229A13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475496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226194-4894-472A-BEB2-BF25A33F8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3D4C4A-8476-4386-87C7-F5D1ACE37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85D0213-57AA-4EF2-BBB9-B77453F94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4BCE9-673C-4808-8F35-D085670FE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EF61E49-0851-4467-9E8E-1A92A4EDA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93EAB7-F3A6-4547-9E60-9ACA8D216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7F42B8-85FC-4FED-BE57-67356E52CD6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0498302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241BA1-64E2-414B-9446-DF752B3C5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8D57A66-8323-4330-86F7-87CEC851E5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66B3C13-B240-4771-8473-AC82AC695C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11C6C08-9760-487B-87B0-06F6126F0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05/12/2018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43B5A9-07A9-4339-A9A2-30C5C3CC7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8AAE39-C37F-4AFF-B124-2CCBB127B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850854-1F43-4950-9740-F6938C82915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291162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BBDDD9-3401-4DC1-A10A-3F8D0AAD2D2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799" y="2130480"/>
            <a:ext cx="7772039" cy="1469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fr-FR"/>
              <a:t>Cliquez pour éditer le format du texte-titreCliquez pour modifier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7B65D36D-C4DD-4E5A-9910-7DD5CDE63D2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3DDF071A-048C-4A50-811B-C5BA81F935B7}" type="datetime1">
              <a:rPr lang="fr-FR"/>
              <a:pPr lvl="0"/>
              <a:t>05/12/2018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27CD2DD8-D44F-45EE-A580-55C7B099D30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DF09E919-CF17-4178-A1FC-6C8D36EBD79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B86EF663-2FE8-4CB3-95F7-BED5C37016A5}" type="slidenum">
              <a:t>‹N°›</a:t>
            </a:fld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F16F7AF-FDD8-46F0-A143-687360D19BA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6000">
    <p:fade/>
    <p:sndAc>
      <p:stSnd>
        <p:snd r:embed="rId13" name="chimes.wav"/>
      </p:stSnd>
    </p:sndAc>
  </p:transition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fr-FR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17AE8E-D756-403B-8BC5-45E3CE840FD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fr-FR"/>
              <a:t>Cliquez pour éditer le format du texte-titreCliquez pour modifier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99036F-984F-40C1-9CFE-7B01F6B2229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fr-FR"/>
              <a:t>Cliquez pour éditer le format du plan de texte</a:t>
            </a:r>
          </a:p>
          <a:p>
            <a:pPr lvl="1"/>
            <a:r>
              <a:rPr lang="fr-FR"/>
              <a:t>Second niveau de plan</a:t>
            </a:r>
          </a:p>
          <a:p>
            <a:pPr lvl="2"/>
            <a:r>
              <a:rPr lang="fr-FR"/>
              <a:t>Troisième niveau de plan</a:t>
            </a:r>
          </a:p>
          <a:p>
            <a:pPr lvl="3"/>
            <a:r>
              <a:rPr lang="fr-FR"/>
              <a:t>Quatrième niveau de plan</a:t>
            </a:r>
          </a:p>
          <a:p>
            <a:pPr lvl="4"/>
            <a:r>
              <a:rPr lang="fr-FR"/>
              <a:t>Cinquième niveau de plan</a:t>
            </a:r>
          </a:p>
          <a:p>
            <a:pPr lvl="5"/>
            <a:r>
              <a:rPr lang="fr-FR"/>
              <a:t>Sixième niveau de plan</a:t>
            </a:r>
          </a:p>
          <a:p>
            <a:pPr lvl="6"/>
            <a:r>
              <a:rPr lang="fr-FR"/>
              <a:t>Septième niveau de plan</a:t>
            </a:r>
          </a:p>
          <a:p>
            <a:pPr lvl="7"/>
            <a:r>
              <a:rPr lang="fr-FR"/>
              <a:t>Huitième niveau de plan</a:t>
            </a:r>
          </a:p>
          <a:p>
            <a:pPr lvl="0"/>
            <a:r>
              <a:rPr lang="fr-FR"/>
              <a:t>Neuvième niveau de planCliquez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8B632A-AB3C-42ED-8836-61EE6EEE9808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64006B42-6BF8-4EB5-A62D-96A7BD1808AD}" type="datetime1">
              <a:rPr lang="fr-FR"/>
              <a:pPr lvl="0"/>
              <a:t>05/12/2018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3A9458-CAF8-491B-A1F5-2441549C3D31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C525BB-E46C-4818-9606-2CA4DB7F007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E22339CC-5890-43D2-B9D4-76451F79434D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16000">
    <p:fade/>
    <p:sndAc>
      <p:stSnd>
        <p:snd r:embed="rId13" name="chimes.wav"/>
      </p:stSnd>
    </p:sndAc>
  </p:transition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fr-FR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1pPr>
    </p:titleStyle>
    <p:bodyStyle>
      <a:lvl1pPr lvl="0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1pPr>
      <a:lvl2pPr lvl="1" algn="l" rtl="0" hangingPunct="1"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2pPr>
      <a:lvl3pPr lvl="2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3pPr>
      <a:lvl4pPr lvl="3" algn="l" rtl="0" hangingPunct="1"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4pPr>
      <a:lvl5pPr lvl="4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5pPr>
      <a:lvl6pPr lvl="5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6pPr>
      <a:lvl7pPr lvl="6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7pPr>
      <a:lvl8pPr lvl="7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8pPr>
      <a:lvl9pPr marL="0" marR="0" lvl="0" indent="0" algn="l" rtl="0" hangingPunct="1">
        <a:spcBef>
          <a:spcPts val="638"/>
        </a:spcBef>
        <a:spcAft>
          <a:spcPts val="1417"/>
        </a:spcAft>
        <a:buSzPct val="45000"/>
        <a:buFont typeface="Arial" pitchFamily="32"/>
        <a:buChar char="•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68C1F5A-6661-4B99-88F6-5D80EA07DE4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258629FD-02AB-485A-86E1-FC697267E639}" type="datetime1">
              <a:rPr lang="fr-FR"/>
              <a:pPr lvl="0"/>
              <a:t>05/12/2018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F446452-DA4C-4C72-8DAC-C798B3354F97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C87D15A-4CDA-432A-9040-6E1FBCB5A13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2FFA13D6-E2F7-40B4-8216-5DDB6EFC68C5}" type="slidenum">
              <a:t>‹N°›</a:t>
            </a:fld>
            <a:endParaRPr lang="fr-FR"/>
          </a:p>
        </p:txBody>
      </p:sp>
      <p:sp>
        <p:nvSpPr>
          <p:cNvPr id="5" name="Espace réservé du titre 4">
            <a:extLst>
              <a:ext uri="{FF2B5EF4-FFF2-40B4-BE49-F238E27FC236}">
                <a16:creationId xmlns:a16="http://schemas.microsoft.com/office/drawing/2014/main" id="{37A635AB-F22D-4D2A-B5ED-9FC95F424CB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1FE37579-8C94-45FA-8D4E-A9D051B22E9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 advClick="0" advTm="16000">
    <p:fade/>
    <p:sndAc>
      <p:stSnd>
        <p:snd r:embed="rId13" name="chimes.wav"/>
      </p:stSnd>
    </p:sndAc>
  </p:transition>
  <p:txStyles>
    <p:titleStyle>
      <a:lvl1pPr algn="l" rtl="0" hangingPunct="1">
        <a:tabLst/>
        <a:defRPr lang="fr-FR" sz="4400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Microsoft YaHei" pitchFamily="2"/>
          <a:cs typeface="Arial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4BF66C8-E50C-4108-B290-5ED499D3FD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04" y="1015816"/>
            <a:ext cx="8516108" cy="304477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03A7D7A-9A16-48C4-8F8A-55FE5064326B}"/>
              </a:ext>
            </a:extLst>
          </p:cNvPr>
          <p:cNvSpPr/>
          <p:nvPr/>
        </p:nvSpPr>
        <p:spPr>
          <a:xfrm>
            <a:off x="2347275" y="4211672"/>
            <a:ext cx="396185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9600" b="1" cap="none" spc="0" dirty="0">
                <a:ln w="38100">
                  <a:solidFill>
                    <a:srgbClr val="31A93F"/>
                  </a:solidFill>
                  <a:prstDash val="solid"/>
                </a:ln>
                <a:solidFill>
                  <a:srgbClr val="A8C81D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2019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3702E3-B2C2-4F7B-9232-2EB63F749C68}"/>
              </a:ext>
            </a:extLst>
          </p:cNvPr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fr-F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fade/>
    <p:sndAc>
      <p:stSnd>
        <p:snd r:embed="rId3" name="chimes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7AE46EF5-2D2D-4909-B459-6C80AC27BDF6}"/>
              </a:ext>
            </a:extLst>
          </p:cNvPr>
          <p:cNvSpPr/>
          <p:nvPr/>
        </p:nvSpPr>
        <p:spPr>
          <a:xfrm>
            <a:off x="342301" y="488427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7.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6BC7A10A-D372-476A-B93C-DBDC98112828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 secondes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A8F25EE-56D0-497F-AC82-5A44E2EF667A}"/>
              </a:ext>
            </a:extLst>
          </p:cNvPr>
          <p:cNvSpPr/>
          <p:nvPr/>
        </p:nvSpPr>
        <p:spPr>
          <a:xfrm>
            <a:off x="702121" y="1260302"/>
            <a:ext cx="7920360" cy="319038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0"/>
            </a:pPr>
            <a:r>
              <a:rPr lang="fr-FR" sz="660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Un carré a un périmètre de 20 cm,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0"/>
            </a:pPr>
            <a:r>
              <a:rPr lang="fr-FR" sz="6600" b="1" baseline="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Quelle est son aire ?</a:t>
            </a:r>
            <a:endParaRPr lang="fr-FR" sz="66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F358C8-ABA0-4D30-A9B8-0589E81D5F88}"/>
              </a:ext>
            </a:extLst>
          </p:cNvPr>
          <p:cNvSpPr/>
          <p:nvPr/>
        </p:nvSpPr>
        <p:spPr>
          <a:xfrm>
            <a:off x="3610947" y="4553339"/>
            <a:ext cx="1763486" cy="1772816"/>
          </a:xfrm>
          <a:prstGeom prst="rect">
            <a:avLst/>
          </a:prstGeom>
          <a:solidFill>
            <a:srgbClr val="31A93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4">
            <a:extLst>
              <a:ext uri="{FF2B5EF4-FFF2-40B4-BE49-F238E27FC236}">
                <a16:creationId xmlns:a16="http://schemas.microsoft.com/office/drawing/2014/main" id="{EAB05D22-2F59-4B83-8025-44864C7418E5}"/>
              </a:ext>
            </a:extLst>
          </p:cNvPr>
          <p:cNvSpPr/>
          <p:nvPr/>
        </p:nvSpPr>
        <p:spPr>
          <a:xfrm>
            <a:off x="547575" y="586979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8.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E588211C-6B28-4FC5-A29D-EF1A14285F15}"/>
              </a:ext>
            </a:extLst>
          </p:cNvPr>
          <p:cNvSpPr/>
          <p:nvPr/>
        </p:nvSpPr>
        <p:spPr>
          <a:xfrm>
            <a:off x="3203640" y="404640"/>
            <a:ext cx="27111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10 secondes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DBFC08D-4DB7-4980-BEF6-6428D33EF50B}"/>
              </a:ext>
            </a:extLst>
          </p:cNvPr>
          <p:cNvSpPr/>
          <p:nvPr/>
        </p:nvSpPr>
        <p:spPr>
          <a:xfrm>
            <a:off x="323640" y="2536560"/>
            <a:ext cx="7992360" cy="6998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CDB43DB-82E6-49C1-A56A-397E7812BDE9}"/>
              </a:ext>
            </a:extLst>
          </p:cNvPr>
          <p:cNvSpPr txBox="1">
            <a:spLocks noResize="1"/>
          </p:cNvSpPr>
          <p:nvPr/>
        </p:nvSpPr>
        <p:spPr>
          <a:xfrm>
            <a:off x="7032240" y="4727520"/>
            <a:ext cx="719640" cy="359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0CE417D1-4E17-464C-AD8F-96556AEDE3FB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662171" y="1410822"/>
                <a:ext cx="2415960" cy="14090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fr-FR" sz="72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fr-FR" sz="7200" b="1" i="1" smtClean="0">
                              <a:latin typeface="Cambria Math" panose="02040503050406030204" pitchFamily="18" charset="0"/>
                            </a:rPr>
                            <m:t>𝟏𝟒𝟒</m:t>
                          </m:r>
                        </m:e>
                      </m:rad>
                    </m:oMath>
                  </m:oMathPara>
                </a14:m>
                <a:endParaRPr lang="fr-FR" sz="7200" b="1" i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0CE417D1-4E17-464C-AD8F-96556AEDE3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2171" y="1410822"/>
                <a:ext cx="2415960" cy="14090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oneTexte 6">
            <a:extLst>
              <a:ext uri="{FF2B5EF4-FFF2-40B4-BE49-F238E27FC236}">
                <a16:creationId xmlns:a16="http://schemas.microsoft.com/office/drawing/2014/main" id="{871EB248-24B3-42A3-9842-BEB01F216E3F}"/>
              </a:ext>
            </a:extLst>
          </p:cNvPr>
          <p:cNvSpPr txBox="1"/>
          <p:nvPr/>
        </p:nvSpPr>
        <p:spPr>
          <a:xfrm>
            <a:off x="5171499" y="1694123"/>
            <a:ext cx="1529371" cy="106415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0"/>
            </a:pPr>
            <a:r>
              <a:rPr lang="fr-FR" sz="6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= </a:t>
            </a:r>
            <a:r>
              <a:rPr lang="fr-FR" sz="6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?</a:t>
            </a:r>
            <a:endParaRPr lang="fr-FR" sz="60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p:transition spd="slow" advClick="0" advTm="11000">
    <p:fade/>
    <p:sndAc>
      <p:stSnd>
        <p:snd r:embed="rId3" name="chimes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4328B8CF-C87B-4296-838B-995CDE96BD6D}"/>
              </a:ext>
            </a:extLst>
          </p:cNvPr>
          <p:cNvSpPr/>
          <p:nvPr/>
        </p:nvSpPr>
        <p:spPr>
          <a:xfrm>
            <a:off x="1882385" y="928843"/>
            <a:ext cx="6748432" cy="431735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540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Une sphère de rayon </a:t>
            </a:r>
            <a:r>
              <a:rPr lang="fr-FR" sz="5400" i="1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r</a:t>
            </a:r>
            <a:r>
              <a:rPr lang="fr-FR" sz="540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a une aire de 4</a:t>
            </a:r>
            <a:r>
              <a:rPr lang="el-GR" sz="540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π</a:t>
            </a:r>
            <a:r>
              <a:rPr lang="fr-FR" sz="5400" i="1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r</a:t>
            </a:r>
            <a:r>
              <a:rPr lang="fr-FR" sz="540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².</a:t>
            </a:r>
          </a:p>
          <a:p>
            <a:pPr lvl="0" algn="ctr">
              <a:defRPr sz="1800"/>
            </a:pPr>
            <a:r>
              <a:rPr lang="fr-FR" sz="540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En prenant  </a:t>
            </a:r>
            <a:r>
              <a:rPr lang="el-GR" sz="54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π</a:t>
            </a:r>
            <a:r>
              <a:rPr lang="fr-FR" sz="54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= 3,14</a:t>
            </a:r>
          </a:p>
          <a:p>
            <a:pPr lvl="0" algn="ctr">
              <a:defRPr sz="1800"/>
            </a:pPr>
            <a:r>
              <a:rPr lang="fr-FR" sz="54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quelle est l’aire d’une sphère de </a:t>
            </a:r>
            <a:r>
              <a:rPr lang="fr-FR" sz="5400" b="1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rayon 5 cm </a:t>
            </a:r>
            <a:r>
              <a:rPr lang="fr-FR" sz="54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?</a:t>
            </a:r>
            <a:endParaRPr lang="fr-FR" sz="540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444938" y="488427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9.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 secondes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EB8F850-259C-4EB3-ADD4-37B173F05D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93" y="1611800"/>
            <a:ext cx="1897970" cy="1897970"/>
          </a:xfrm>
          <a:prstGeom prst="rect">
            <a:avLst/>
          </a:prstGeom>
        </p:spPr>
      </p:pic>
    </p:spTree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1B7A480-BDDF-4902-AE5A-E43295D8BBC6}"/>
              </a:ext>
            </a:extLst>
          </p:cNvPr>
          <p:cNvSpPr/>
          <p:nvPr/>
        </p:nvSpPr>
        <p:spPr>
          <a:xfrm>
            <a:off x="1010360" y="1535550"/>
            <a:ext cx="7704719" cy="14685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8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20% de 360</a:t>
            </a:r>
          </a:p>
        </p:txBody>
      </p:sp>
      <p:sp>
        <p:nvSpPr>
          <p:cNvPr id="3" name="ZoneTexte 54">
            <a:extLst>
              <a:ext uri="{FF2B5EF4-FFF2-40B4-BE49-F238E27FC236}">
                <a16:creationId xmlns:a16="http://schemas.microsoft.com/office/drawing/2014/main" id="{D9AF27FF-D673-4D5F-8EA9-6A5B80807178}"/>
              </a:ext>
            </a:extLst>
          </p:cNvPr>
          <p:cNvSpPr/>
          <p:nvPr/>
        </p:nvSpPr>
        <p:spPr>
          <a:xfrm>
            <a:off x="316954" y="480419"/>
            <a:ext cx="863639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10.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80C08542-32A5-42AC-B55D-EAEAF7324C6F}"/>
              </a:ext>
            </a:extLst>
          </p:cNvPr>
          <p:cNvSpPr/>
          <p:nvPr/>
        </p:nvSpPr>
        <p:spPr>
          <a:xfrm>
            <a:off x="3203640" y="404640"/>
            <a:ext cx="27111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</p:spTree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A4FFF0F9-A2D6-449D-8425-99DFC77A063E}"/>
              </a:ext>
            </a:extLst>
          </p:cNvPr>
          <p:cNvSpPr/>
          <p:nvPr/>
        </p:nvSpPr>
        <p:spPr>
          <a:xfrm>
            <a:off x="407615" y="473394"/>
            <a:ext cx="935639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11.</a:t>
            </a:r>
          </a:p>
        </p:txBody>
      </p:sp>
      <p:sp>
        <p:nvSpPr>
          <p:cNvPr id="3" name="ZoneTexte 1">
            <a:extLst>
              <a:ext uri="{FF2B5EF4-FFF2-40B4-BE49-F238E27FC236}">
                <a16:creationId xmlns:a16="http://schemas.microsoft.com/office/drawing/2014/main" id="{0C0C7388-F2D0-4717-A8BF-A711AF6502BA}"/>
              </a:ext>
            </a:extLst>
          </p:cNvPr>
          <p:cNvSpPr/>
          <p:nvPr/>
        </p:nvSpPr>
        <p:spPr>
          <a:xfrm>
            <a:off x="1867599" y="1428767"/>
            <a:ext cx="7416360" cy="121798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lvl="0">
              <a:defRPr sz="1800"/>
            </a:pPr>
            <a:r>
              <a:rPr lang="fr-FR" sz="72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Un tiers </a:t>
            </a:r>
            <a:r>
              <a:rPr lang="fr-FR" sz="72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de 450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6BF9EF4D-F286-44AA-863B-4DCE983D3AC8}"/>
              </a:ext>
            </a:extLst>
          </p:cNvPr>
          <p:cNvSpPr/>
          <p:nvPr/>
        </p:nvSpPr>
        <p:spPr>
          <a:xfrm>
            <a:off x="3203640" y="404640"/>
            <a:ext cx="27111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25 secondes</a:t>
            </a:r>
          </a:p>
        </p:txBody>
      </p:sp>
    </p:spTree>
  </p:cSld>
  <p:clrMapOvr>
    <a:masterClrMapping/>
  </p:clrMapOvr>
  <p:transition spd="slow" advClick="0" advTm="26000">
    <p:fade/>
    <p:sndAc>
      <p:stSnd>
        <p:snd r:embed="rId3" name="chimes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2FF53DE-1371-4E2C-AAA8-17DAE90CEF2F}"/>
              </a:ext>
            </a:extLst>
          </p:cNvPr>
          <p:cNvSpPr/>
          <p:nvPr/>
        </p:nvSpPr>
        <p:spPr>
          <a:xfrm>
            <a:off x="1774800" y="1730578"/>
            <a:ext cx="8280000" cy="141111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60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101</a:t>
            </a:r>
            <a:r>
              <a:rPr lang="fr-FR" sz="600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×</a:t>
            </a:r>
            <a:r>
              <a:rPr lang="fr-FR" sz="60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3,14 – 3,14</a:t>
            </a: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5B369476-9B28-4A18-9A43-5CC3F79A36AF}"/>
              </a:ext>
            </a:extLst>
          </p:cNvPr>
          <p:cNvSpPr/>
          <p:nvPr/>
        </p:nvSpPr>
        <p:spPr>
          <a:xfrm>
            <a:off x="370293" y="586979"/>
            <a:ext cx="863639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12.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8588FF48-59C6-4EA1-9546-622D93D6B402}"/>
              </a:ext>
            </a:extLst>
          </p:cNvPr>
          <p:cNvSpPr/>
          <p:nvPr/>
        </p:nvSpPr>
        <p:spPr>
          <a:xfrm>
            <a:off x="3203640" y="404640"/>
            <a:ext cx="27111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</p:spTree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2">
            <a:extLst>
              <a:ext uri="{FF2B5EF4-FFF2-40B4-BE49-F238E27FC236}">
                <a16:creationId xmlns:a16="http://schemas.microsoft.com/office/drawing/2014/main" id="{1B7D3278-ABCB-4903-8717-0427600547EE}"/>
              </a:ext>
            </a:extLst>
          </p:cNvPr>
          <p:cNvSpPr/>
          <p:nvPr/>
        </p:nvSpPr>
        <p:spPr>
          <a:xfrm>
            <a:off x="998806" y="1111493"/>
            <a:ext cx="7389414" cy="22198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4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Un octaèdre est un solide 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4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à 8 faces triangulaires</a:t>
            </a:r>
            <a:r>
              <a:rPr lang="fr-FR" sz="4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.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4000" b="1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Combien a-t-il d’arêtes ?</a:t>
            </a:r>
            <a:endParaRPr lang="fr-FR" sz="4000" b="1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6566B874-539D-4214-9918-91C266095625}"/>
              </a:ext>
            </a:extLst>
          </p:cNvPr>
          <p:cNvSpPr/>
          <p:nvPr/>
        </p:nvSpPr>
        <p:spPr>
          <a:xfrm>
            <a:off x="398285" y="481402"/>
            <a:ext cx="935639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13.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62F53B4E-7CD4-45ED-955B-BC691656426F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 secondes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B418EDD-C44E-411C-A81A-C4C33383A6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5166" y="3369594"/>
            <a:ext cx="3819525" cy="3200400"/>
          </a:xfrm>
          <a:prstGeom prst="rect">
            <a:avLst/>
          </a:prstGeom>
        </p:spPr>
      </p:pic>
    </p:spTree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CB101D7C-CEBF-4120-A6F4-09A4C257FA8B}"/>
              </a:ext>
            </a:extLst>
          </p:cNvPr>
          <p:cNvSpPr/>
          <p:nvPr/>
        </p:nvSpPr>
        <p:spPr>
          <a:xfrm>
            <a:off x="323641" y="590983"/>
            <a:ext cx="935639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14.</a:t>
            </a:r>
          </a:p>
        </p:txBody>
      </p:sp>
      <p:sp>
        <p:nvSpPr>
          <p:cNvPr id="3" name="ZoneTexte 1">
            <a:extLst>
              <a:ext uri="{FF2B5EF4-FFF2-40B4-BE49-F238E27FC236}">
                <a16:creationId xmlns:a16="http://schemas.microsoft.com/office/drawing/2014/main" id="{312826CF-418D-4E69-B487-2699C7886081}"/>
              </a:ext>
            </a:extLst>
          </p:cNvPr>
          <p:cNvSpPr/>
          <p:nvPr/>
        </p:nvSpPr>
        <p:spPr>
          <a:xfrm>
            <a:off x="1054359" y="1527588"/>
            <a:ext cx="7756575" cy="206334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200"/>
            </a:pPr>
            <a:r>
              <a:rPr lang="fr-FR" sz="42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Sur son scooter, </a:t>
            </a:r>
            <a:r>
              <a:rPr lang="fr-FR" sz="42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Teva</a:t>
            </a:r>
            <a:r>
              <a:rPr lang="fr-FR" sz="42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a parcouru 18 km en 30 min.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200"/>
            </a:pPr>
            <a:r>
              <a:rPr lang="fr-FR" sz="42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Quelle a été sa vitesse moyenne ?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C176E39-BAFD-48EB-9137-6C82136D38DB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 secondes</a:t>
            </a:r>
          </a:p>
        </p:txBody>
      </p:sp>
    </p:spTree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E8B16AC4-4EF8-43A6-96DE-0921A162EBA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0" b="33335"/>
          <a:stretch/>
        </p:blipFill>
        <p:spPr>
          <a:xfrm>
            <a:off x="3619663" y="3602243"/>
            <a:ext cx="4300697" cy="2742286"/>
          </a:xfrm>
          <a:prstGeom prst="rect">
            <a:avLst/>
          </a:prstGeom>
        </p:spPr>
      </p:pic>
      <p:sp>
        <p:nvSpPr>
          <p:cNvPr id="2" name="ZoneTexte 3">
            <a:extLst>
              <a:ext uri="{FF2B5EF4-FFF2-40B4-BE49-F238E27FC236}">
                <a16:creationId xmlns:a16="http://schemas.microsoft.com/office/drawing/2014/main" id="{A0018662-3A10-4B39-868D-3A609D9CBCFE}"/>
              </a:ext>
            </a:extLst>
          </p:cNvPr>
          <p:cNvSpPr/>
          <p:nvPr/>
        </p:nvSpPr>
        <p:spPr>
          <a:xfrm>
            <a:off x="288000" y="720000"/>
            <a:ext cx="935639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15.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96189B31-B3B0-4FDE-92C3-5F40FBF363AA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C503B47-5958-42B4-908A-84CCEF4134BB}"/>
              </a:ext>
            </a:extLst>
          </p:cNvPr>
          <p:cNvSpPr txBox="1"/>
          <p:nvPr/>
        </p:nvSpPr>
        <p:spPr>
          <a:xfrm>
            <a:off x="1223639" y="1152000"/>
            <a:ext cx="7099267" cy="245024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On lance un dé octaédrique 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à 8 faces, marquées de 1 à 8.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000" b="1" dirty="0">
                <a:latin typeface="Arial" pitchFamily="18"/>
                <a:ea typeface="Microsoft YaHei" pitchFamily="2"/>
                <a:cs typeface="Mangal" pitchFamily="2"/>
              </a:rPr>
              <a:t>Quelle est la probabilité d’obtenir un diviseur de 12 ?</a:t>
            </a:r>
            <a:endParaRPr lang="fr-FR" sz="4000" b="1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01F2ACD8-05EC-442B-8405-B442A6256A09}"/>
              </a:ext>
            </a:extLst>
          </p:cNvPr>
          <p:cNvSpPr/>
          <p:nvPr/>
        </p:nvSpPr>
        <p:spPr>
          <a:xfrm>
            <a:off x="426277" y="488427"/>
            <a:ext cx="935639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16.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9C0D2D3F-67CD-48CF-B113-757DD45FDDB9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8FB27DE-A605-43E9-A338-53EBD6D73D0A}"/>
              </a:ext>
            </a:extLst>
          </p:cNvPr>
          <p:cNvSpPr txBox="1"/>
          <p:nvPr/>
        </p:nvSpPr>
        <p:spPr>
          <a:xfrm>
            <a:off x="4327732" y="3852742"/>
            <a:ext cx="245878" cy="357362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endParaRPr lang="fr-FR" sz="4000" b="0" i="1" u="none" strike="noStrike" kern="1200" baseline="0" dirty="0">
              <a:ln>
                <a:noFill/>
              </a:ln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2C8FF77-37F2-463A-85EB-14FA5F699F54}"/>
              </a:ext>
            </a:extLst>
          </p:cNvPr>
          <p:cNvSpPr txBox="1"/>
          <p:nvPr/>
        </p:nvSpPr>
        <p:spPr>
          <a:xfrm>
            <a:off x="1614370" y="1729084"/>
            <a:ext cx="720599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/>
              <a:t>Combien vaut  </a:t>
            </a:r>
            <a:r>
              <a:rPr lang="fr-FR" sz="6000" b="1" dirty="0"/>
              <a:t>2</a:t>
            </a:r>
            <a:r>
              <a:rPr lang="fr-F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sz="6000" b="1" baseline="30000" dirty="0"/>
              <a:t>2</a:t>
            </a:r>
            <a:r>
              <a:rPr lang="fr-FR" sz="6000" b="1" dirty="0"/>
              <a:t> – 5</a:t>
            </a:r>
          </a:p>
          <a:p>
            <a:r>
              <a:rPr lang="fr-FR" sz="6000" dirty="0"/>
              <a:t>      quand </a:t>
            </a:r>
            <a:r>
              <a:rPr lang="fr-F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sz="6000" i="1" dirty="0"/>
              <a:t> </a:t>
            </a:r>
            <a:r>
              <a:rPr lang="fr-FR" sz="6000" dirty="0"/>
              <a:t>vaut </a:t>
            </a:r>
            <a:r>
              <a:rPr lang="fr-FR" sz="6000" b="1" dirty="0"/>
              <a:t>4</a:t>
            </a:r>
            <a:r>
              <a:rPr lang="fr-FR" sz="6000" dirty="0"/>
              <a:t> ?</a:t>
            </a:r>
          </a:p>
        </p:txBody>
      </p:sp>
    </p:spTree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6670078B-A72C-47E0-957B-D16E2A8C8F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24845" y="3429000"/>
            <a:ext cx="7714800" cy="2679120"/>
          </a:xfrm>
        </p:spPr>
        <p:txBody>
          <a:bodyPr/>
          <a:lstStyle/>
          <a:p>
            <a:pPr lvl="0" algn="ctr">
              <a:spcBef>
                <a:spcPts val="638"/>
              </a:spcBef>
              <a:buNone/>
            </a:pPr>
            <a:r>
              <a:rPr lang="fr-FR" sz="4400" b="1" dirty="0"/>
              <a:t>Sujet de qualification des classes de 3</a:t>
            </a:r>
            <a:r>
              <a:rPr lang="fr-FR" sz="4400" b="1" baseline="30000" dirty="0"/>
              <a:t>e</a:t>
            </a:r>
            <a:r>
              <a:rPr lang="fr-FR" sz="4400" b="1" dirty="0"/>
              <a:t> et 2</a:t>
            </a:r>
            <a:r>
              <a:rPr lang="fr-FR" sz="4400" b="1" baseline="30000" dirty="0"/>
              <a:t>de</a:t>
            </a:r>
            <a:r>
              <a:rPr lang="fr-FR" sz="4400" b="1" dirty="0"/>
              <a:t> </a:t>
            </a:r>
          </a:p>
          <a:p>
            <a:pPr lvl="0" algn="ctr">
              <a:spcBef>
                <a:spcPts val="638"/>
              </a:spcBef>
              <a:buNone/>
            </a:pPr>
            <a:r>
              <a:rPr lang="fr-FR" sz="4400" dirty="0"/>
              <a:t>(</a:t>
            </a:r>
            <a:r>
              <a:rPr lang="fr-FR" sz="4400" i="1" dirty="0"/>
              <a:t>20 questions</a:t>
            </a:r>
            <a:r>
              <a:rPr lang="fr-FR" sz="4400" dirty="0"/>
              <a:t>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4F3BB7-0B8C-4E12-BC3B-38264E390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880"/>
            <a:ext cx="6102834" cy="2181957"/>
          </a:xfrm>
          <a:prstGeom prst="rect">
            <a:avLst/>
          </a:prstGeom>
        </p:spPr>
      </p:pic>
    </p:spTree>
  </p:cSld>
  <p:clrMapOvr>
    <a:masterClrMapping/>
  </p:clrMapOvr>
  <p:transition spd="slow">
    <p:fade/>
    <p:sndAc>
      <p:stSnd>
        <p:snd r:embed="rId3" name="chimes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DE39FCA2-5704-4C6B-9AFF-C3B5237447F8}"/>
              </a:ext>
            </a:extLst>
          </p:cNvPr>
          <p:cNvSpPr/>
          <p:nvPr/>
        </p:nvSpPr>
        <p:spPr>
          <a:xfrm>
            <a:off x="325830" y="488427"/>
            <a:ext cx="935639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17.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8472F223-752A-4095-9C09-B80609286FD0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0843C5-7EF1-462D-8121-4CAAE23E3290}"/>
              </a:ext>
            </a:extLst>
          </p:cNvPr>
          <p:cNvSpPr/>
          <p:nvPr/>
        </p:nvSpPr>
        <p:spPr>
          <a:xfrm>
            <a:off x="1289461" y="1192881"/>
            <a:ext cx="7416000" cy="202711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lvl="0" algn="ctr">
              <a:defRPr sz="1800" baseline="0"/>
            </a:pPr>
            <a:r>
              <a:rPr lang="fr-FR" sz="8800" b="1" dirty="0">
                <a:latin typeface="Arial" pitchFamily="18"/>
                <a:ea typeface="Microsoft YaHei" pitchFamily="2"/>
                <a:cs typeface="Mangal" pitchFamily="2"/>
              </a:rPr>
              <a:t>1,5 </a:t>
            </a:r>
            <a:r>
              <a:rPr lang="fr-FR" sz="8800" dirty="0">
                <a:latin typeface="Arial" pitchFamily="18"/>
                <a:ea typeface="Microsoft YaHei" pitchFamily="2"/>
                <a:cs typeface="Mangal" pitchFamily="2"/>
              </a:rPr>
              <a:t>× </a:t>
            </a:r>
            <a:r>
              <a:rPr lang="fr-FR" sz="8800" b="1" dirty="0">
                <a:latin typeface="Arial" pitchFamily="18"/>
                <a:ea typeface="Microsoft YaHei" pitchFamily="2"/>
                <a:cs typeface="Mangal" pitchFamily="2"/>
              </a:rPr>
              <a:t>66 </a:t>
            </a:r>
            <a:r>
              <a:rPr lang="fr-FR" sz="8800" b="0" i="0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 ?</a:t>
            </a:r>
          </a:p>
        </p:txBody>
      </p:sp>
    </p:spTree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56F666FD-0FAA-42AA-89F3-2CA291732D16}"/>
              </a:ext>
            </a:extLst>
          </p:cNvPr>
          <p:cNvSpPr/>
          <p:nvPr/>
        </p:nvSpPr>
        <p:spPr>
          <a:xfrm>
            <a:off x="370293" y="404640"/>
            <a:ext cx="935639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18.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445457F-65F3-4AE9-9BF0-EAC04A4CE967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4" name="ZoneTexte 1">
            <a:extLst>
              <a:ext uri="{FF2B5EF4-FFF2-40B4-BE49-F238E27FC236}">
                <a16:creationId xmlns:a16="http://schemas.microsoft.com/office/drawing/2014/main" id="{D0819DC1-FA6D-4A64-9051-1EB04A7A517B}"/>
              </a:ext>
            </a:extLst>
          </p:cNvPr>
          <p:cNvSpPr/>
          <p:nvPr/>
        </p:nvSpPr>
        <p:spPr>
          <a:xfrm>
            <a:off x="1115640" y="1628639"/>
            <a:ext cx="7632360" cy="130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992A9AB-4E02-4D04-8A90-D9543B672608}"/>
              </a:ext>
            </a:extLst>
          </p:cNvPr>
          <p:cNvSpPr txBox="1"/>
          <p:nvPr/>
        </p:nvSpPr>
        <p:spPr>
          <a:xfrm>
            <a:off x="1868662" y="1364692"/>
            <a:ext cx="5955519" cy="1683494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fr-FR" sz="5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Combien de </a:t>
            </a:r>
            <a:r>
              <a:rPr lang="fr-FR" sz="54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litres</a:t>
            </a:r>
            <a:r>
              <a:rPr lang="fr-FR" sz="5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fr-FR" sz="5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dans </a:t>
            </a:r>
            <a:r>
              <a:rPr lang="fr-FR" sz="54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0,5</a:t>
            </a:r>
            <a:r>
              <a:rPr lang="fr-FR" sz="5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fr-FR" sz="54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m</a:t>
            </a:r>
            <a:r>
              <a:rPr lang="fr-FR" sz="5400" b="1" i="0" u="none" strike="noStrike" kern="1200" baseline="330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3 </a:t>
            </a:r>
            <a:r>
              <a:rPr lang="fr-FR" sz="540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7D917C9-0A48-433E-839D-F3DCB1AE84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6316" y="3014523"/>
            <a:ext cx="3585808" cy="3563809"/>
          </a:xfrm>
          <a:prstGeom prst="rect">
            <a:avLst/>
          </a:prstGeom>
        </p:spPr>
      </p:pic>
    </p:spTree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2">
            <a:extLst>
              <a:ext uri="{FF2B5EF4-FFF2-40B4-BE49-F238E27FC236}">
                <a16:creationId xmlns:a16="http://schemas.microsoft.com/office/drawing/2014/main" id="{4D6448A5-7291-4EF7-A4E1-F6C1B3F2C4AC}"/>
              </a:ext>
            </a:extLst>
          </p:cNvPr>
          <p:cNvSpPr/>
          <p:nvPr/>
        </p:nvSpPr>
        <p:spPr>
          <a:xfrm>
            <a:off x="1035697" y="1148264"/>
            <a:ext cx="7987004" cy="262676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lvl="0">
              <a:defRPr sz="1800"/>
            </a:pPr>
            <a:r>
              <a:rPr lang="fr-FR" sz="540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Après 30 min de traversée, le ferry est arrivé à 15h10. </a:t>
            </a:r>
            <a:r>
              <a:rPr lang="fr-FR" sz="54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 quelle heure est-il parti </a:t>
            </a:r>
            <a:r>
              <a:rPr lang="fr-FR" sz="540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?</a:t>
            </a: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9DF072E0-4A0B-4DAD-B83E-08B53AA8FFAA}"/>
              </a:ext>
            </a:extLst>
          </p:cNvPr>
          <p:cNvSpPr/>
          <p:nvPr/>
        </p:nvSpPr>
        <p:spPr>
          <a:xfrm>
            <a:off x="239665" y="488427"/>
            <a:ext cx="863639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19.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59D72260-C54D-46E3-811C-ED229AE18C93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</p:spTree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FCD4FEC3-943B-4461-9544-B862E25ED2FF}"/>
              </a:ext>
            </a:extLst>
          </p:cNvPr>
          <p:cNvSpPr/>
          <p:nvPr/>
        </p:nvSpPr>
        <p:spPr>
          <a:xfrm>
            <a:off x="519583" y="404640"/>
            <a:ext cx="863639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20.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8CB4A9D0-693A-49D1-88E0-A2A944ED5BE1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3E85CF2-1A0F-4235-B21E-7C5A5981CB39}"/>
              </a:ext>
            </a:extLst>
          </p:cNvPr>
          <p:cNvSpPr txBox="1"/>
          <p:nvPr/>
        </p:nvSpPr>
        <p:spPr>
          <a:xfrm>
            <a:off x="1504519" y="1488679"/>
            <a:ext cx="7111347" cy="975673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60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2 019</a:t>
            </a:r>
            <a:r>
              <a:rPr lang="fr-FR" sz="6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divisé par  </a:t>
            </a:r>
            <a:r>
              <a:rPr lang="fr-FR" sz="60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0,1</a:t>
            </a:r>
            <a:endParaRPr lang="fr-FR" sz="5400" b="1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6670078B-A72C-47E0-957B-D16E2A8C8F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38740" y="4206872"/>
            <a:ext cx="7714800" cy="2679120"/>
          </a:xfrm>
        </p:spPr>
        <p:txBody>
          <a:bodyPr/>
          <a:lstStyle/>
          <a:p>
            <a:pPr lvl="0" algn="r">
              <a:spcBef>
                <a:spcPts val="638"/>
              </a:spcBef>
              <a:buNone/>
            </a:pPr>
            <a:r>
              <a:rPr lang="fr-FR" sz="4400" b="1" dirty="0"/>
              <a:t>vous remercie et vous souhaite une bonne fin de  journée.</a:t>
            </a:r>
            <a:endParaRPr lang="fr-FR" sz="44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4F3BB7-0B8C-4E12-BC3B-38264E390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891" y="1936977"/>
            <a:ext cx="6102834" cy="218195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0A1F7C9-0BA1-4D14-BCA4-8BFAD768697C}"/>
              </a:ext>
            </a:extLst>
          </p:cNvPr>
          <p:cNvSpPr txBox="1"/>
          <p:nvPr/>
        </p:nvSpPr>
        <p:spPr>
          <a:xfrm>
            <a:off x="5630137" y="951723"/>
            <a:ext cx="23306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/>
              <a:t>L’équipe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7315087"/>
      </p:ext>
    </p:extLst>
  </p:cSld>
  <p:clrMapOvr>
    <a:masterClrMapping/>
  </p:clrMapOvr>
  <p:transition spd="slow">
    <p:fade/>
    <p:sndAc>
      <p:stSnd>
        <p:snd r:embed="rId3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16161B-162F-49D7-B831-B93F249EBD0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11640" y="620640"/>
            <a:ext cx="7772039" cy="1469520"/>
          </a:xfrm>
        </p:spPr>
        <p:txBody>
          <a:bodyPr/>
          <a:lstStyle/>
          <a:p>
            <a:pPr lvl="0"/>
            <a:r>
              <a:rPr lang="fr-FR"/>
              <a:t>Bonne chance à tous 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D30923-FC40-4F0C-A4A6-32171A158F8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2195640" y="2565360"/>
            <a:ext cx="5463720" cy="2518920"/>
          </a:xfrm>
        </p:spPr>
        <p:txBody>
          <a:bodyPr wrap="square" lIns="90000" tIns="45000" rIns="90000" bIns="45000" anchor="t">
            <a:noAutofit/>
          </a:bodyPr>
          <a:lstStyle/>
          <a:p>
            <a:pPr lvl="0"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A vos stylos,</a:t>
            </a:r>
          </a:p>
          <a:p>
            <a:pPr lvl="0"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Prêts,</a:t>
            </a:r>
          </a:p>
          <a:p>
            <a:pPr lvl="0"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Partez!</a:t>
            </a:r>
          </a:p>
          <a:p>
            <a:pPr lvl="0" algn="ctr">
              <a:spcAft>
                <a:spcPts val="0"/>
              </a:spcAft>
            </a:pPr>
            <a:endParaRPr lang="fr-FR" sz="4400" dirty="0">
              <a:cs typeface="Mangal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5DA928B-8FBA-4DF8-83B5-71880DE8AA21}"/>
              </a:ext>
            </a:extLst>
          </p:cNvPr>
          <p:cNvSpPr/>
          <p:nvPr/>
        </p:nvSpPr>
        <p:spPr>
          <a:xfrm>
            <a:off x="4500000" y="5733360"/>
            <a:ext cx="4176000" cy="63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Appuyer sur Entrée pour démarrer le questionnaire minuté</a:t>
            </a:r>
          </a:p>
        </p:txBody>
      </p:sp>
    </p:spTree>
  </p:cSld>
  <p:clrMapOvr>
    <a:masterClrMapping/>
  </p:clrMapOvr>
  <p:transition spd="slow">
    <p:fade/>
    <p:sndAc>
      <p:stSnd>
        <p:snd r:embed="rId3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416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2327630" y="1502633"/>
            <a:ext cx="3989403" cy="1152644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0"/>
            </a:pPr>
            <a:r>
              <a:rPr lang="fr-FR" sz="6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fr-FR" sz="72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– 21 + 7 </a:t>
            </a:r>
            <a:endParaRPr lang="fr-FR" sz="60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B6A7433-FEE5-481F-9C65-B5B181A3433B}"/>
              </a:ext>
            </a:extLst>
          </p:cNvPr>
          <p:cNvSpPr/>
          <p:nvPr/>
        </p:nvSpPr>
        <p:spPr>
          <a:xfrm>
            <a:off x="1737540" y="1168491"/>
            <a:ext cx="5643360" cy="167515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lvl="0" algn="ctr">
              <a:defRPr sz="6000"/>
            </a:pPr>
            <a:r>
              <a:rPr lang="fr-FR" sz="7200" b="1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9 </a:t>
            </a:r>
            <a:r>
              <a:rPr lang="fr-FR" sz="72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×</a:t>
            </a:r>
            <a:r>
              <a:rPr lang="fr-FR" sz="7200" b="1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16 </a:t>
            </a: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D336DAB1-C48B-434B-83A4-EB5F787A4994}"/>
              </a:ext>
            </a:extLst>
          </p:cNvPr>
          <p:cNvSpPr/>
          <p:nvPr/>
        </p:nvSpPr>
        <p:spPr>
          <a:xfrm>
            <a:off x="472930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2.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294616B2-7684-4C64-816B-457AD467C729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</p:spTree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79A45AE-8225-40B7-B2DB-D06A26EF0189}"/>
              </a:ext>
            </a:extLst>
          </p:cNvPr>
          <p:cNvSpPr/>
          <p:nvPr/>
        </p:nvSpPr>
        <p:spPr>
          <a:xfrm>
            <a:off x="896848" y="1066227"/>
            <a:ext cx="7503736" cy="293986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54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Combien de points </a:t>
            </a:r>
            <a:r>
              <a:rPr lang="fr-FR" sz="5400" b="1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au total</a:t>
            </a:r>
            <a:r>
              <a:rPr lang="fr-FR" sz="54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sur un dé à 6 faces ?</a:t>
            </a:r>
            <a:endParaRPr lang="fr-FR" sz="54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fr-FR" sz="20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5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</a:t>
            </a:r>
            <a:endParaRPr lang="fr-FR" sz="4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B0F21EE4-5A71-4A37-864D-EDD4715A9414}"/>
              </a:ext>
            </a:extLst>
          </p:cNvPr>
          <p:cNvSpPr/>
          <p:nvPr/>
        </p:nvSpPr>
        <p:spPr>
          <a:xfrm>
            <a:off x="370293" y="488427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3.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93BEECB4-91EC-4E56-A44E-27DDBF3D4FE2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1A346AF-11FA-4909-9452-2C6B1B55DE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9958" y="3313916"/>
            <a:ext cx="1971675" cy="1962150"/>
          </a:xfrm>
          <a:prstGeom prst="rect">
            <a:avLst/>
          </a:prstGeom>
        </p:spPr>
      </p:pic>
    </p:spTree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1AC5985-49F5-447B-BEAF-4197C24FF429}"/>
              </a:ext>
            </a:extLst>
          </p:cNvPr>
          <p:cNvSpPr/>
          <p:nvPr/>
        </p:nvSpPr>
        <p:spPr>
          <a:xfrm>
            <a:off x="1851119" y="2478240"/>
            <a:ext cx="5643360" cy="2284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84BB8DE9-DD04-43A1-9ADB-68772D6DD709}"/>
              </a:ext>
            </a:extLst>
          </p:cNvPr>
          <p:cNvSpPr/>
          <p:nvPr/>
        </p:nvSpPr>
        <p:spPr>
          <a:xfrm>
            <a:off x="360359" y="576000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4.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CEE55D0-6C69-4384-97FA-1FB44D98C2E9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 secondes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C1D8341-4D2B-4F75-8508-8150B0FAE5B9}"/>
              </a:ext>
            </a:extLst>
          </p:cNvPr>
          <p:cNvSpPr txBox="1"/>
          <p:nvPr/>
        </p:nvSpPr>
        <p:spPr>
          <a:xfrm>
            <a:off x="606491" y="900211"/>
            <a:ext cx="846286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Dans un jeu de 52 cartes classique, </a:t>
            </a:r>
          </a:p>
          <a:p>
            <a:pPr algn="ctr"/>
            <a:r>
              <a:rPr lang="fr-FR" sz="3600" dirty="0"/>
              <a:t>on tire une carte au hasard.</a:t>
            </a:r>
          </a:p>
          <a:p>
            <a:pPr algn="ctr"/>
            <a:r>
              <a:rPr lang="fr-FR" sz="3600" b="1" dirty="0"/>
              <a:t>Quelle est la probabilité de : </a:t>
            </a:r>
          </a:p>
          <a:p>
            <a:pPr algn="ctr"/>
            <a:r>
              <a:rPr lang="fr-FR" sz="4800" b="1" dirty="0"/>
              <a:t>« </a:t>
            </a:r>
            <a:r>
              <a:rPr lang="fr-FR" sz="4800" b="1" i="1" dirty="0"/>
              <a:t>tirer </a:t>
            </a:r>
            <a:r>
              <a:rPr lang="fr-FR" sz="4400" b="1" i="1" dirty="0"/>
              <a:t>un As ou un Cœur</a:t>
            </a:r>
            <a:r>
              <a:rPr lang="fr-FR" sz="4400" b="1" dirty="0"/>
              <a:t> » </a:t>
            </a:r>
            <a:r>
              <a:rPr lang="fr-FR" sz="3600" b="1" dirty="0"/>
              <a:t>? 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19EE9E4E-7ED5-4A06-9668-62F5381385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9999" y="3717412"/>
            <a:ext cx="7343775" cy="2162175"/>
          </a:xfrm>
          <a:prstGeom prst="rect">
            <a:avLst/>
          </a:prstGeom>
        </p:spPr>
      </p:pic>
    </p:spTree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C6BBCDB-8D8E-4840-ADA2-7E09FDD9A437}"/>
              </a:ext>
            </a:extLst>
          </p:cNvPr>
          <p:cNvSpPr/>
          <p:nvPr/>
        </p:nvSpPr>
        <p:spPr>
          <a:xfrm>
            <a:off x="419878" y="1096311"/>
            <a:ext cx="8496929" cy="309657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4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Un navire quitte Papeete à </a:t>
            </a:r>
            <a:r>
              <a:rPr lang="fr-FR" sz="4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22h50</a:t>
            </a:r>
            <a:r>
              <a:rPr lang="fr-FR" sz="4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4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et arrive à Huahine à </a:t>
            </a:r>
            <a:r>
              <a:rPr lang="fr-FR" sz="4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4h25</a:t>
            </a:r>
            <a:r>
              <a:rPr lang="fr-FR" sz="4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.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4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Combien de temps a duré la traversée ?</a:t>
            </a: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C8D471DF-7A61-44AD-8F70-E891DCF23CCF}"/>
              </a:ext>
            </a:extLst>
          </p:cNvPr>
          <p:cNvSpPr/>
          <p:nvPr/>
        </p:nvSpPr>
        <p:spPr>
          <a:xfrm>
            <a:off x="323640" y="480419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5.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FBAC80FF-EEF4-49A5-A179-8FE68708205C}"/>
              </a:ext>
            </a:extLst>
          </p:cNvPr>
          <p:cNvSpPr/>
          <p:nvPr/>
        </p:nvSpPr>
        <p:spPr>
          <a:xfrm>
            <a:off x="3203640" y="404640"/>
            <a:ext cx="27111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 secondes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FBCEE19-23EE-4ABB-9E4E-FCB82F84B4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5371" y="4192885"/>
            <a:ext cx="5299908" cy="2047316"/>
          </a:xfrm>
          <a:prstGeom prst="rect">
            <a:avLst/>
          </a:prstGeom>
        </p:spPr>
      </p:pic>
    </p:spTree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2">
            <a:extLst>
              <a:ext uri="{FF2B5EF4-FFF2-40B4-BE49-F238E27FC236}">
                <a16:creationId xmlns:a16="http://schemas.microsoft.com/office/drawing/2014/main" id="{793A14EA-D598-46B9-B769-3C8932699886}"/>
              </a:ext>
            </a:extLst>
          </p:cNvPr>
          <p:cNvSpPr/>
          <p:nvPr/>
        </p:nvSpPr>
        <p:spPr>
          <a:xfrm>
            <a:off x="1024619" y="1186397"/>
            <a:ext cx="7704719" cy="154307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lvl="0" algn="ctr">
              <a:defRPr sz="5400"/>
            </a:pPr>
            <a:r>
              <a:rPr lang="fr-FR" sz="66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2018 </a:t>
            </a:r>
            <a:r>
              <a:rPr lang="fr-FR" sz="660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×</a:t>
            </a:r>
            <a:r>
              <a:rPr lang="fr-FR" sz="66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0,5 = ?</a:t>
            </a: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3C7EE72D-D5DA-4030-B150-978E6CECB387}"/>
              </a:ext>
            </a:extLst>
          </p:cNvPr>
          <p:cNvSpPr/>
          <p:nvPr/>
        </p:nvSpPr>
        <p:spPr>
          <a:xfrm>
            <a:off x="388955" y="480419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6.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BD376607-72A9-46D0-B5D8-DB71ACF1E076}"/>
              </a:ext>
            </a:extLst>
          </p:cNvPr>
          <p:cNvSpPr/>
          <p:nvPr/>
        </p:nvSpPr>
        <p:spPr>
          <a:xfrm>
            <a:off x="3203640" y="404640"/>
            <a:ext cx="27111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</p:spTree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ndard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</TotalTime>
  <Words>379</Words>
  <Application>Microsoft Office PowerPoint</Application>
  <PresentationFormat>Affichage à l'écran (4:3)</PresentationFormat>
  <Paragraphs>113</Paragraphs>
  <Slides>24</Slides>
  <Notes>24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Cambria Math</vt:lpstr>
      <vt:lpstr>StarSymbol</vt:lpstr>
      <vt:lpstr>Times New Roman</vt:lpstr>
      <vt:lpstr>Standard</vt:lpstr>
      <vt:lpstr>Standard 1</vt:lpstr>
      <vt:lpstr>Standard 2</vt:lpstr>
      <vt:lpstr>Présentation PowerPoint</vt:lpstr>
      <vt:lpstr>Présentation PowerPoint</vt:lpstr>
      <vt:lpstr>Bonne chance à tous !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Bertrand FILLOUX</dc:creator>
  <cp:lastModifiedBy>Bertrand FILLOUX</cp:lastModifiedBy>
  <cp:revision>33</cp:revision>
  <dcterms:modified xsi:type="dcterms:W3CDTF">2018-12-06T09:50:17Z</dcterms:modified>
</cp:coreProperties>
</file>