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58" r:id="rId6"/>
    <p:sldId id="267" r:id="rId7"/>
    <p:sldId id="293" r:id="rId8"/>
    <p:sldId id="289" r:id="rId9"/>
    <p:sldId id="283" r:id="rId10"/>
    <p:sldId id="260" r:id="rId11"/>
    <p:sldId id="263" r:id="rId12"/>
    <p:sldId id="264" r:id="rId13"/>
    <p:sldId id="268" r:id="rId14"/>
    <p:sldId id="292" r:id="rId15"/>
    <p:sldId id="261" r:id="rId16"/>
    <p:sldId id="259" r:id="rId17"/>
    <p:sldId id="266" r:id="rId18"/>
    <p:sldId id="265" r:id="rId19"/>
    <p:sldId id="284" r:id="rId20"/>
    <p:sldId id="282" r:id="rId21"/>
    <p:sldId id="291" r:id="rId22"/>
    <p:sldId id="285" r:id="rId23"/>
    <p:sldId id="290" r:id="rId24"/>
    <p:sldId id="286" r:id="rId25"/>
    <p:sldId id="288" r:id="rId26"/>
    <p:sldId id="280" r:id="rId2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A93F"/>
    <a:srgbClr val="51514F"/>
    <a:srgbClr val="A8C81D"/>
    <a:srgbClr val="376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6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84AC666-012C-467A-BDC8-7E68D5EBC0B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9CB894-91EB-4675-8278-ACF5149C762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5252D0-C4EF-4D98-BAAF-F68ABE5D186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6F1D01-A80E-4EB0-8A7B-F8102C3A324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9AD7D42-BA51-49AB-9FF5-6A5EE4197FC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95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1EB92D-E26A-42A4-98C2-38F3CF68B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816040-86D2-4B14-B95D-C21EFEB1505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5EBD9B15-EA4B-437E-9594-C4849DE58F4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393662-A11C-4163-868D-0B902974A11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07342F-B4CA-47AE-9D72-2B4133F33E7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E1579-0595-4958-B322-924A62E65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5F340EA-EFAD-4DAE-AEE3-FBA9250E7F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2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81EA3-31E7-46FB-BA31-85AF10D0A8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DFEDC0-ECBF-4EDA-9BA7-0C66D4740685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84EDB3-AC21-4018-AB0D-B6DE6CF26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12F104-95B8-4B13-AB25-81764EE4A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44CE00-8A27-44D8-A538-374BE569F2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F63378-6C14-4E31-BFFE-A6ED50ABA2CF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785AAC-891D-4A08-A817-56F6494752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623EF5-30D6-43C2-BC6B-0B7F2CB29C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620561-2092-4F91-915D-B51CE295B4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1031C81-D490-4B0E-8B2A-1A131A89BDD6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5020EAD-B9EB-4D5F-B6A8-C3A0A4B9E3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E58F2E-4AB2-4B58-A090-79829A9ED5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4050D-3F11-41FC-B893-9E1C3235D7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3F4392-BD76-4EA0-9A7E-F13EDF519BC0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F65073D-6E5C-41E6-95D1-32F482841D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E5A10F-AD49-4EBF-94E6-ED6BB888B8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8C931A-046E-4489-9DC5-D68F8DE41A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C3D101-9602-4BFF-A2F8-31035B4B75E7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70A95D-5622-4DB2-8E97-0DB588CD4E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EA81D7-4C5F-49D5-98B6-E9DA098A11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A0432F-99D9-41DD-834E-6B919CFB96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5534748-B085-46DD-ABBA-50EA1059864A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AE4D92-9A52-4F96-B708-B6ECDB92DF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0E80CB7-3703-4FC7-AD12-E940A9D1D7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4050D-3F11-41FC-B893-9E1C3235D7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3F4392-BD76-4EA0-9A7E-F13EDF519BC0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F65073D-6E5C-41E6-95D1-32F482841D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E5A10F-AD49-4EBF-94E6-ED6BB888B8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44CE00-8A27-44D8-A538-374BE569F2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F63378-6C14-4E31-BFFE-A6ED50ABA2CF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785AAC-891D-4A08-A817-56F6494752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623EF5-30D6-43C2-BC6B-0B7F2CB29C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EB9CA-6A04-485E-8257-87D7759882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62531B-F4B6-4D6C-B1EE-218EFFE16D3D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5BA0E1-9A03-4FDA-AE7B-0C2C23385D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D94369-EA82-4F2F-9A73-BFED61579F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28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EA671-7046-421F-AA3C-FD8CA463BD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C670A8-8A08-42F1-A81A-9C0743746AEE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D47737-C9BD-4AE9-8F1B-B53A0262DC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D3C222-46AB-4EAF-B269-A7B4D318F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3F95B4-7BFF-42E7-8EE0-5D5E2A301D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03BF7C-E147-4006-8FA3-6F1D9D5F247D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DE9716-C165-4983-8582-16907FB14A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02AB58-E8ED-4A55-9D6C-31D3C656EC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EB9CA-6A04-485E-8257-87D7759882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62531B-F4B6-4D6C-B1EE-218EFFE16D3D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5BA0E1-9A03-4FDA-AE7B-0C2C23385D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D94369-EA82-4F2F-9A73-BFED61579F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40BF6-A5CC-458B-921B-79D149C7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761156-D1D8-413B-B4E8-C6FFC75CF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F6515-094C-42F3-BE33-506BE856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03C532-56F8-4139-8C8B-163AB014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1BED86-60F5-4E96-8EC3-F8BF7190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8218D-9212-4CC9-ADF6-3E0BF3C4629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06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94A54-55FF-411F-B16C-6BBDEEB6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415B1E-3F04-41CE-9EB1-1246C13D6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E8DA55-5263-43F5-802E-EC11A087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5A5B8-D3A3-4DBD-A455-FCBA6681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72F7DC-D284-4A45-AC19-92F4ED43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FADED2-4DE7-4411-BB87-4441208F8A7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6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F08F47-BF18-45E0-9351-8C556B78A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ACC99B-040F-4B3E-A2AD-C44D68216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097D7F-0FE9-4F53-A779-47AB0DFB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7DA58-9A81-4840-BE24-961A6D0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2A61A-558F-433D-A4C8-4F501080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1707F-2408-462D-AEC1-E9CFB39BE2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94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DD680-20F1-4FE6-89C6-F0FF2D427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3B49AE-D2BB-4AC2-B243-524BAEEBE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D0D55A-3C21-449A-99F5-48784A2D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7435D-EA06-4800-8140-1EB21BC3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6E5384-4A24-41C1-988A-E0157DB0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890A5-2348-425F-8A8D-E1AE2690F5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76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17E3B-1F0D-4942-BCFB-4B3B2037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0C3A5E-A176-4727-BFE3-C289D3256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328C2-F94A-471D-8083-055E6E14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F136D-FA4C-481C-8BC5-E39DDDDF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DC7916-8725-4649-AE3F-22F20DCC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2CB75-2277-4AB5-8AC5-35E80682676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86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D14E9-F760-4105-BC3A-4295C2C4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EED022-6B59-46B7-9A42-26EAA03C9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E2FA1-85A7-449B-B604-A1111186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E0714E-FF1C-4F51-91A9-F983CCCA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5D5EA6-6E4E-4443-BBDA-E446EBBD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29EBC7-BADC-4607-9AA9-3EED28DB87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66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57C37-CC8B-42F2-AD53-05F544E5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D400CB-0526-47D4-A357-1CF5B2079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D15E1B-1CC9-4053-86FC-268ECEE2B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67B6A0-89A0-479B-AAB3-1FF7DF04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B5A35B-520E-4511-9AFC-4263DE7A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637DED-C0E0-415D-B571-C1371B72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B13CC9-7E16-4075-AFC7-08E4E9E4DE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388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63B06-254A-4003-8983-4F3D3B0ED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3DDA17-C404-4D93-B343-5D374B0C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B1482D-A029-4DEE-A270-0EA8E6E6D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59877C-CC11-42D3-84D1-53642121B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D189D0-BB16-4CBE-B9E3-C4144F35E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B8F02B-8E33-46B7-B01E-7635079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4B9734-128C-4473-9072-2C188794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982727-97FB-4948-95D9-C78B2DF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EFCA9-2CFC-4F7B-9824-2EE57DEFC27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1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BA0CB-112D-48C9-81B9-AA639866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F9D208-9A99-4D0F-B146-20B13492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C21A28-F5C6-4A86-9E0C-AB078C62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837303-A73F-4782-A50D-A8972587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1E0FB-91BD-477B-B6D2-626D4AB18B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56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AB3B77-DCD5-469A-A5C0-F78A9FA4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E829D0-1074-4693-B09E-2951122E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2A418E-9FCC-4EEE-8C61-CDDD3B98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AA4D8-B323-425F-B62A-6E275A5588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82880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89460-6B66-4440-B279-A56FAF40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75C9F6-A7F0-41F4-8FF3-3E436376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41E5BB-7F76-44C2-9B90-D466DB38C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C4A7D-B7DF-4F85-B21D-FF5C9A20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BE0AD8-2364-4E7E-9C9E-44218025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224532-32D2-4E8A-8003-23C743E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D32C92-8F43-4E56-884D-88726E282E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97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0A762-1F52-4E3D-8951-61775F9A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FDCD0-90C7-4E2A-8F33-61866430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4365B-B58C-4776-90CE-26993324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6CAEC-B1D4-45FE-99F2-70CBC04E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53BE5-0F57-4C8D-B1D1-951F5C63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F47E0-133A-4E40-A6E3-16E1C6FC30F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75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1E4B1-5F31-40C5-A004-CD505470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4AB441-276E-47F3-89D8-F25E0FAAA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B2E25A-53E3-49F2-A2DB-12559B714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7C673F-236E-4A68-A555-269E45B8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CBA188-A4CB-4B0A-8CFA-3B4B0E6A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35917B-886F-4BE1-B0CC-6F5C7D0A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153526-B268-4EDA-9ECA-2903F65DE5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2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F1970-E7CD-49B0-AEAA-3CF15638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D6FE03-6FF0-469B-B016-75C507F0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B024B-EA7E-4EDE-A3B8-D605F1BC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4EF259-033E-414C-86D5-811FF7DD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9ACAB4-7309-401D-948C-0FF2F21E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4EDCE5-0B88-4F57-B3EF-C1266315C4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249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1D9E3C-5FD0-45D3-861C-8960B5DB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5B2DFD-B35E-47E1-9938-D98FF5FAF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1E7D17-A724-43C9-B3AD-FB8E342E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46C098-2D78-4DC8-AE7E-F1FDEB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A9792-E3F8-4E9C-92F5-D3ED87D0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3ED5D-49A9-4FD3-B4E6-5030C1CEA8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96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C240A-28E7-4DCE-A59D-DF3108F64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B089CF-FF56-4E62-9297-3F9F3F94A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AD2AF6-5234-43C9-9CD7-5E6B7700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1D3A8-794F-4D15-83EA-209B6688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C3CD55-44AA-417E-8052-86A1AFEB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34AB23-5E43-45F4-B154-ECFBFAFF8F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11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C859E-C514-4A09-9C32-DB6F0E0A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35B55E-069D-46E0-B218-2FBDE995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3B92B1-D808-4F3A-818F-2891B14F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DC217-2C7E-468F-9AD1-028426CD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6538D-6366-45D1-86C5-359CAC0A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30503-E82E-43AC-816A-AD8C1F5F116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257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48200-C422-473A-862C-2C66F915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844294-9B03-462B-A7DD-BD13A852D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CE59D4-6710-4CB2-880E-51D62774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C2CE0B-90A0-4A4F-8C66-031C9F3D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BA771-CAB2-42E1-9159-31151315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56437-2B81-4EF4-BD40-56E678BF8EF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58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ACD09-4C83-406C-9FF6-83D58468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C7CFF-B5E1-4A2E-AACB-6DDAE8BBB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1A965E-4971-4121-AF60-2C7B260E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C3DED3-9B37-4BC1-A12D-E2BB632F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6993C8-E2F1-4038-9926-7417C0DA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1D54F-D6EA-4140-9EA0-B91BBD2A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762327-C6E6-49D5-9506-5846BC52C1D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48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7EF56-5F67-4979-B5A5-A1F0689B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AE440D-BFED-4C4D-9B50-62201B98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BCF357-F4C3-4868-BF80-80D2ABFA7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7CB653-343E-4B42-85A4-6318B73C2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91782F-8308-415A-9931-62F3B8EB8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65C64B-95DD-4A7F-AD86-E944AEAB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B22150-A5A9-4BE9-B9E3-5D8A5C80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95595E-2227-450A-8C45-FD6D9A3C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795D89-E7D0-4515-AFA4-F20D3834DB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681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97D27-867B-4678-BD1D-D0F4B73F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9E4EEB-C004-4890-B8C9-F0F78749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3F2188-9B80-4477-8CCA-A68CF0DD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1482B5-1A4E-4C19-9F54-D4B699CF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4564C-98CC-4E3F-9E58-6630AB8DEE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93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BE26EF-5E65-4632-8F41-7EA943AD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2CBA39-F88C-41A0-952A-E183F7AB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E2DCD-1BB9-4266-97D8-DEB38599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B71B3B-3F07-4899-AD38-B4DD3AA7677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073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87C71-96C9-477C-8625-5D602E7E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EA10EC-6178-43B7-8CC0-17B60379A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C70AD9-1675-4567-9C36-378C3167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C189A-1D93-4C42-91CD-51B06AFA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6812B1-B765-49AE-A37C-265E2885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EF8699-CF61-4801-AFC3-AB8A3A10191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718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49CF1-FB67-4773-975B-30F4FA0B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F2D38-5B80-49AC-8FEB-FB120F3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146ABF-869D-4A40-95B3-33C977A6F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76A721-FADB-478D-8998-27201E23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82D058-38CE-4EBC-A766-4DA397E6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0BBD52-4448-42F9-AAD2-B781A1C1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FF4392-0C0D-4DA5-82D7-891521044EE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819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72DC0-A213-4412-95DF-3C5DE62D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FBB7C5-E24A-425A-9B2F-A81CF49BB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05BBB2-0F89-496F-A3A5-8BB46854C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168E8B-8B54-4078-8DE6-CB6703A2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171365-51C9-427A-9A95-31AE961C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8C8EA5-A2B0-4A7D-9A4C-26582EE5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D4D761-3DC1-4D15-9660-2EB14645FED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518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622DE-3473-45C1-AD35-361EBA1D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EA011F-7858-41C2-A701-0057B9DB4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A40FA-8115-4A9F-935E-30E7DAC5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AEF19A-E1E7-442D-91A4-E938DDB3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C0175-AFAB-4FD4-BC72-6A3F509A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D1F43E-DAF3-42CF-AEC4-463F01A1CA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869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4BD18E-8AFF-4DE2-A4C7-047581955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ABEE13-8B46-4298-9C3D-4EE4BF604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C77CD6-C9CF-4576-A636-CE06CEF0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2858A3-D88A-41AB-9239-59A6F1F4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0B23D-8BF3-49AE-83B3-3B438651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A56CD-6E89-4244-9E8D-C3E0A97BA98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9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A5191-23E5-41B6-AE56-3706D139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EA27AB-F712-4E27-B6B3-EEFCF5F45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673540-17E5-44BD-90AC-27E4C2F6E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CE5FE4-38BD-4DFE-8823-197B91EC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F53C65-D0BE-437C-82A5-0E956A96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FAE5CE-555B-4769-8D8F-AE5A2C6B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D34672-1FB8-4EF1-942D-B757022FFC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3C553-3DA3-4EFA-A866-456A85D9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FF883B-B128-4424-957F-3AAFABB5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8BBC60-C848-4B09-9418-2D710EF5A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C2ADE0-BEFF-46F1-AB10-799C99B39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743EF8-09E7-42E8-AC44-5635D5555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A3D300-020D-407C-8698-22BA6E3D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48ABBA6-E702-4887-A643-6124BCCF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A69DB8-19D8-4C3C-BF6E-58D6918F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1DBD2-26C6-494A-BF5E-7A4EEA8A8A5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37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56DA8-F4BD-4025-A192-15CDBF8C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BE655C-432C-409A-8DDF-611D3ABC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2D4C0D-A824-40A2-B11D-73EB5846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D07E96-85ED-4679-B02D-0435A058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10B574-C646-4C00-BC41-B9C48598C7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5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D89ABD-2BB5-4BB4-984F-0A8769EA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20B0F2-509A-4E7D-8584-99F58E62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4D4C57-54CF-4BFA-93AE-844016FC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BC0131-2BEF-48FE-8411-18C3C229A1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754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26194-4894-472A-BEB2-BF25A33F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D4C4A-8476-4386-87C7-F5D1ACE3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5D0213-57AA-4EF2-BBB9-B77453F94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4BCE9-673C-4808-8F35-D085670F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F61E49-0851-4467-9E8E-1A92A4ED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93EAB7-F3A6-4547-9E60-9ACA8D21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F42B8-85FC-4FED-BE57-67356E52CD6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49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41BA1-64E2-414B-9446-DF752B3C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D57A66-8323-4330-86F7-87CEC851E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B3C13-B240-4771-8473-AC82AC695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1C6C08-9760-487B-87B0-06F6126F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43B5A9-07A9-4339-A9A2-30C5C3CC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8AAE39-C37F-4AFF-B124-2CCBB127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50854-1F43-4950-9740-F6938C82915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9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BDDD9-3401-4DC1-A10A-3F8D0AAD2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B65D36D-C4DD-4E5A-9910-7DD5CDE63D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7CD2DD8-D44F-45EE-A580-55C7B099D30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F09E919-CF17-4178-A1FC-6C8D36EBD79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86EF663-2FE8-4CB3-95F7-BED5C37016A5}" type="slidenum">
              <a:t>‹N°›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16F7AF-FDD8-46F0-A143-687360D19B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7AE8E-D756-403B-8BC5-45E3CE840F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9036F-984F-40C1-9CFE-7B01F6B222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8B632A-AB3C-42ED-8836-61EE6EEE980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3A9458-CAF8-491B-A1F5-2441549C3D3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525BB-E46C-4818-9606-2CA4DB7F007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22339CC-5890-43D2-B9D4-76451F79434D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8C1F5A-6661-4B99-88F6-5D80EA07DE4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446452-DA4C-4C72-8DAC-C798B3354F9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87D15A-4CDA-432A-9040-6E1FBCB5A13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FFA13D6-E2F7-40B4-8216-5DDB6EFC68C5}" type="slidenum">
              <a:t>‹N°›</a:t>
            </a:fld>
            <a:endParaRPr lang="fr-FR"/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37A635AB-F22D-4D2A-B5ED-9FC95F424C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FE37579-8C94-45FA-8D4E-A9D051B22E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hangingPunct="1"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F66C8-E50C-4108-B290-5ED499D3F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4" y="1015816"/>
            <a:ext cx="8516108" cy="304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A7D7A-9A16-48C4-8F8A-55FE5064326B}"/>
              </a:ext>
            </a:extLst>
          </p:cNvPr>
          <p:cNvSpPr/>
          <p:nvPr/>
        </p:nvSpPr>
        <p:spPr>
          <a:xfrm>
            <a:off x="2347275" y="4211672"/>
            <a:ext cx="39618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702E3-B2C2-4F7B-9232-2EB63F749C68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3C7EE72D-D5DA-4030-B150-978E6CECB387}"/>
              </a:ext>
            </a:extLst>
          </p:cNvPr>
          <p:cNvSpPr/>
          <p:nvPr/>
        </p:nvSpPr>
        <p:spPr>
          <a:xfrm>
            <a:off x="388955" y="48041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7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D376607-72A9-46D0-B5D8-DB71ACF1E076}"/>
              </a:ext>
            </a:extLst>
          </p:cNvPr>
          <p:cNvSpPr/>
          <p:nvPr/>
        </p:nvSpPr>
        <p:spPr>
          <a:xfrm>
            <a:off x="3203640" y="404640"/>
            <a:ext cx="27111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4207" y="1072269"/>
            <a:ext cx="8767119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400" b="1" dirty="0">
                <a:latin typeface="Arial"/>
                <a:cs typeface="Arial"/>
              </a:rPr>
              <a:t>A l’école, il y a 200 élèves.</a:t>
            </a:r>
          </a:p>
          <a:p>
            <a:r>
              <a:rPr lang="fr-FR" sz="4400" b="1" dirty="0">
                <a:latin typeface="Arial"/>
                <a:cs typeface="Arial"/>
              </a:rPr>
              <a:t>25% des élèves mangent à la cantine.</a:t>
            </a:r>
          </a:p>
          <a:p>
            <a:endParaRPr lang="fr-FR" sz="2400" b="1" dirty="0">
              <a:latin typeface="Arial"/>
              <a:cs typeface="Arial"/>
            </a:endParaRPr>
          </a:p>
          <a:p>
            <a:r>
              <a:rPr lang="fr-FR" sz="4400" b="1" dirty="0">
                <a:latin typeface="Arial"/>
                <a:cs typeface="Arial"/>
              </a:rPr>
              <a:t>Combien y a-t-il d’élèves qui</a:t>
            </a:r>
          </a:p>
          <a:p>
            <a:r>
              <a:rPr lang="fr-FR" sz="4400" b="1" dirty="0">
                <a:latin typeface="Arial"/>
                <a:cs typeface="Arial"/>
              </a:rPr>
              <a:t>mangent à la cantine ?</a:t>
            </a:r>
            <a:endParaRPr lang="fr-FR" sz="36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FF53DE-1371-4E2C-AAA8-17DAE90CEF2F}"/>
              </a:ext>
            </a:extLst>
          </p:cNvPr>
          <p:cNvSpPr/>
          <p:nvPr/>
        </p:nvSpPr>
        <p:spPr>
          <a:xfrm>
            <a:off x="370293" y="1107580"/>
            <a:ext cx="8625426" cy="11526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 hangingPunct="0"/>
            <a:r>
              <a:rPr lang="fr-FR" sz="7200" dirty="0">
                <a:latin typeface="Arial" pitchFamily="18"/>
                <a:ea typeface="Microsoft YaHei" pitchFamily="2"/>
                <a:cs typeface="Mangal" pitchFamily="2"/>
              </a:rPr>
              <a:t>La moitié de 2018 ?</a:t>
            </a:r>
            <a:endParaRPr lang="fr-FR" sz="72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5B369476-9B28-4A18-9A43-5CC3F79A36AF}"/>
              </a:ext>
            </a:extLst>
          </p:cNvPr>
          <p:cNvSpPr/>
          <p:nvPr/>
        </p:nvSpPr>
        <p:spPr>
          <a:xfrm>
            <a:off x="370293" y="586979"/>
            <a:ext cx="863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8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588FF48-59C6-4EA1-9546-622D93D6B402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7AE46EF5-2D2D-4909-B459-6C80AC27BDF6}"/>
              </a:ext>
            </a:extLst>
          </p:cNvPr>
          <p:cNvSpPr/>
          <p:nvPr/>
        </p:nvSpPr>
        <p:spPr>
          <a:xfrm>
            <a:off x="702121" y="404640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9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BC7A10A-D372-476A-B93C-DBDC98112828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8F25EE-56D0-497F-AC82-5A44E2EF667A}"/>
              </a:ext>
            </a:extLst>
          </p:cNvPr>
          <p:cNvSpPr/>
          <p:nvPr/>
        </p:nvSpPr>
        <p:spPr>
          <a:xfrm>
            <a:off x="1815539" y="996490"/>
            <a:ext cx="5691189" cy="26211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defRPr sz="6000"/>
            </a:pPr>
            <a:r>
              <a:rPr lang="fr-FR" sz="115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44 × 1,5</a:t>
            </a:r>
            <a:endParaRPr lang="fr-FR" sz="115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B0F21EE4-5A71-4A37-864D-EDD4715A9414}"/>
              </a:ext>
            </a:extLst>
          </p:cNvPr>
          <p:cNvSpPr/>
          <p:nvPr/>
        </p:nvSpPr>
        <p:spPr>
          <a:xfrm>
            <a:off x="327615" y="295058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10.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93BEECB4-91EC-4E56-A44E-27DDBF3D4FE2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8477" y="672504"/>
            <a:ext cx="8747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Quelles sont les coordonnées du point A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DA4EDD-3117-4894-98BA-046DB03F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703" y="2242164"/>
            <a:ext cx="4857750" cy="4086225"/>
          </a:xfrm>
          <a:prstGeom prst="rect">
            <a:avLst/>
          </a:prstGeom>
        </p:spPr>
      </p:pic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D336DAB1-C48B-434B-83A4-EB5F787A4994}"/>
              </a:ext>
            </a:extLst>
          </p:cNvPr>
          <p:cNvSpPr/>
          <p:nvPr/>
        </p:nvSpPr>
        <p:spPr>
          <a:xfrm>
            <a:off x="472930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11.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94616B2-7684-4C64-816B-457AD467C729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</a:t>
            </a: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secondes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32835" y="962660"/>
                <a:ext cx="8878329" cy="19389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6000" dirty="0">
                    <a:latin typeface="Arial"/>
                    <a:cs typeface="Arial"/>
                  </a:rPr>
                  <a:t>Effectuer la somme suivante avec </a:t>
                </a:r>
                <a14:m>
                  <m:oMath xmlns:m="http://schemas.openxmlformats.org/officeDocument/2006/math">
                    <m:r>
                      <a:rPr lang="fr-FR" sz="6000" b="1" i="1" dirty="0" smtClean="0">
                        <a:latin typeface="Cambria Math" panose="02040503050406030204" pitchFamily="18" charset="0"/>
                        <a:cs typeface="Arial"/>
                      </a:rPr>
                      <m:t>𝒙</m:t>
                    </m:r>
                    <m:r>
                      <a:rPr lang="fr-FR" sz="6000" b="1" i="1" dirty="0" smtClean="0">
                        <a:latin typeface="Cambria Math" panose="02040503050406030204" pitchFamily="18" charset="0"/>
                        <a:cs typeface="Arial"/>
                      </a:rPr>
                      <m:t>=−</m:t>
                    </m:r>
                    <m:r>
                      <a:rPr lang="fr-FR" sz="6000" b="1" i="1" dirty="0">
                        <a:latin typeface="Cambria Math" panose="02040503050406030204" pitchFamily="18" charset="0"/>
                        <a:cs typeface="Arial"/>
                      </a:rPr>
                      <m:t>𝟓</m:t>
                    </m:r>
                    <m:r>
                      <a:rPr lang="fr-FR" sz="6000" b="1" i="1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fr-FR" sz="6000" b="1" dirty="0">
                    <a:latin typeface="Arial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5" y="962660"/>
                <a:ext cx="8878329" cy="1938992"/>
              </a:xfrm>
              <a:prstGeom prst="rect">
                <a:avLst/>
              </a:prstGeom>
              <a:blipFill>
                <a:blip r:embed="rId4"/>
                <a:stretch>
                  <a:fillRect t="-9748" b="-204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38D9CA-3DA5-474E-84C7-0BBB09085E79}"/>
                  </a:ext>
                </a:extLst>
              </p:cNvPr>
              <p:cNvSpPr/>
              <p:nvPr/>
            </p:nvSpPr>
            <p:spPr>
              <a:xfrm>
                <a:off x="280268" y="3382910"/>
                <a:ext cx="858346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800" i="1" dirty="0" smtClean="0">
                          <a:latin typeface="Cambria Math" panose="02040503050406030204" pitchFamily="18" charset="0"/>
                        </a:rPr>
                        <m:t>(−3)+ </m:t>
                      </m:r>
                      <m:r>
                        <a:rPr lang="fr-FR" sz="8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8800" i="1" dirty="0" smtClean="0">
                          <a:latin typeface="Cambria Math" panose="02040503050406030204" pitchFamily="18" charset="0"/>
                        </a:rPr>
                        <m:t> +2 =</m:t>
                      </m:r>
                    </m:oMath>
                  </m:oMathPara>
                </a14:m>
                <a:endParaRPr lang="fr-FR" sz="8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38D9CA-3DA5-474E-84C7-0BBB09085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68" y="3382910"/>
                <a:ext cx="8583462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29320" y="42855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12.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CC1411-ECFC-4C5E-B4EE-0BE9207668CB}"/>
              </a:ext>
            </a:extLst>
          </p:cNvPr>
          <p:cNvSpPr txBox="1"/>
          <p:nvPr/>
        </p:nvSpPr>
        <p:spPr>
          <a:xfrm>
            <a:off x="990046" y="1160451"/>
            <a:ext cx="71639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/>
              <a:t>(−4)×(−2)</a:t>
            </a:r>
            <a:endParaRPr lang="LID4096" sz="13800" dirty="0"/>
          </a:p>
        </p:txBody>
      </p:sp>
    </p:spTree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7AE46EF5-2D2D-4909-B459-6C80AC27BDF6}"/>
              </a:ext>
            </a:extLst>
          </p:cNvPr>
          <p:cNvSpPr/>
          <p:nvPr/>
        </p:nvSpPr>
        <p:spPr>
          <a:xfrm>
            <a:off x="342301" y="48842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13.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BC7A10A-D372-476A-B93C-DBDC98112828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</a:t>
            </a: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secondes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F76EE5-ED0D-4585-8FCA-3FDE63E33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575" y="833437"/>
            <a:ext cx="5262041" cy="4325509"/>
          </a:xfrm>
          <a:prstGeom prst="rect">
            <a:avLst/>
          </a:prstGeom>
        </p:spPr>
      </p:pic>
    </p:spTree>
  </p:cSld>
  <p:clrMapOvr>
    <a:masterClrMapping/>
  </p:clrMapOvr>
  <p:transition spd="slow" advClick="0" advTm="26000">
    <p:fade/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97282" y="106482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14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24EAA1-B5E5-48FF-A3F1-2AA17B51E2A0}"/>
              </a:ext>
            </a:extLst>
          </p:cNvPr>
          <p:cNvSpPr/>
          <p:nvPr/>
        </p:nvSpPr>
        <p:spPr>
          <a:xfrm>
            <a:off x="1482592" y="1428564"/>
            <a:ext cx="6679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600" dirty="0">
                <a:latin typeface="Arial"/>
                <a:cs typeface="Arial"/>
              </a:rPr>
              <a:t>2018 × 0,5</a:t>
            </a:r>
          </a:p>
        </p:txBody>
      </p:sp>
    </p:spTree>
    <p:extLst>
      <p:ext uri="{BB962C8B-B14F-4D97-AF65-F5344CB8AC3E}">
        <p14:creationId xmlns:p14="http://schemas.microsoft.com/office/powerpoint/2010/main" val="3473370664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305103" y="473394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15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403957" y="1065244"/>
            <a:ext cx="8696793" cy="1034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200" dirty="0">
                <a:latin typeface="Arial" pitchFamily="18"/>
                <a:ea typeface="Microsoft YaHei" pitchFamily="2"/>
                <a:cs typeface="Mangal" pitchFamily="2"/>
              </a:rPr>
              <a:t>Combien de fois entendrez-vous le son « miaou » lorsque le drapeau vert sera cliqué?</a:t>
            </a:r>
            <a:endParaRPr lang="fr-FR" sz="32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BBAA77-23A9-498B-A765-CC31460CE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88" y="2123751"/>
            <a:ext cx="4628423" cy="44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06019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2">
                <a:extLst>
                  <a:ext uri="{FF2B5EF4-FFF2-40B4-BE49-F238E27FC236}">
                    <a16:creationId xmlns:a16="http://schemas.microsoft.com/office/drawing/2014/main" id="{793A14EA-D598-46B9-B769-3C8932699886}"/>
                  </a:ext>
                </a:extLst>
              </p:cNvPr>
              <p:cNvSpPr/>
              <p:nvPr/>
            </p:nvSpPr>
            <p:spPr>
              <a:xfrm>
                <a:off x="2618641" y="1072269"/>
                <a:ext cx="4671846" cy="3415572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lvl="0" algn="ctr">
                  <a:defRPr sz="5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1500" i="1" u="none" strike="noStrike" kern="1200" spc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</m:ctrlPr>
                        </m:fPr>
                        <m:num>
                          <m:r>
                            <a:rPr lang="fr-FR" sz="11500" b="0" i="1" u="none" strike="noStrike" kern="1200" spc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1</m:t>
                          </m:r>
                        </m:num>
                        <m:den>
                          <m:r>
                            <a:rPr lang="fr-FR" sz="11500" b="0" i="1" u="none" strike="noStrike" kern="1200" spc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6</m:t>
                          </m:r>
                        </m:den>
                      </m:f>
                      <m:r>
                        <a:rPr lang="fr-FR" sz="11500" b="0" i="1" u="none" strike="noStrike" kern="1200" spc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itchFamily="2"/>
                          <a:cs typeface="Mangal" pitchFamily="2"/>
                        </a:rPr>
                        <m:t>+</m:t>
                      </m:r>
                      <m:f>
                        <m:fPr>
                          <m:ctrlPr>
                            <a:rPr lang="fr-FR" sz="11500" b="0" i="1" u="none" strike="noStrike" kern="1200" spc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</m:ctrlPr>
                        </m:fPr>
                        <m:num>
                          <m:r>
                            <a:rPr lang="fr-FR" sz="11500" b="0" i="1" u="none" strike="noStrike" kern="1200" spc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1</m:t>
                          </m:r>
                        </m:num>
                        <m:den>
                          <m:r>
                            <a:rPr lang="fr-FR" sz="11500" b="0" i="1" u="none" strike="noStrike" kern="1200" spc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FR" sz="1150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</p:txBody>
          </p:sp>
        </mc:Choice>
        <mc:Fallback xmlns="">
          <p:sp>
            <p:nvSpPr>
              <p:cNvPr id="2" name="ZoneTexte 2">
                <a:extLst>
                  <a:ext uri="{FF2B5EF4-FFF2-40B4-BE49-F238E27FC236}">
                    <a16:creationId xmlns:a16="http://schemas.microsoft.com/office/drawing/2014/main" id="{793A14EA-D598-46B9-B769-3C8932699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641" y="1072269"/>
                <a:ext cx="4671846" cy="3415572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3">
            <a:extLst>
              <a:ext uri="{FF2B5EF4-FFF2-40B4-BE49-F238E27FC236}">
                <a16:creationId xmlns:a16="http://schemas.microsoft.com/office/drawing/2014/main" id="{3C7EE72D-D5DA-4030-B150-978E6CECB387}"/>
              </a:ext>
            </a:extLst>
          </p:cNvPr>
          <p:cNvSpPr/>
          <p:nvPr/>
        </p:nvSpPr>
        <p:spPr>
          <a:xfrm>
            <a:off x="388955" y="48041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16.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D376607-72A9-46D0-B5D8-DB71ACF1E076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4845" y="3429000"/>
            <a:ext cx="7714800" cy="267912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r>
              <a:rPr lang="fr-FR" sz="4400" b="1" dirty="0"/>
              <a:t>Sujet de qualification des classes de 4</a:t>
            </a:r>
            <a:r>
              <a:rPr lang="fr-FR" sz="4400" b="1" baseline="30000" dirty="0"/>
              <a:t>e</a:t>
            </a:r>
            <a:r>
              <a:rPr lang="fr-FR" sz="4400" b="1" dirty="0"/>
              <a:t>.</a:t>
            </a:r>
          </a:p>
          <a:p>
            <a:pPr lvl="0" algn="ctr">
              <a:spcBef>
                <a:spcPts val="638"/>
              </a:spcBef>
              <a:buNone/>
            </a:pPr>
            <a:r>
              <a:rPr lang="fr-FR" sz="4400" dirty="0"/>
              <a:t>(</a:t>
            </a:r>
            <a:r>
              <a:rPr lang="fr-FR" sz="4400" i="1" dirty="0"/>
              <a:t>20 questions</a:t>
            </a:r>
            <a:r>
              <a:rPr lang="fr-FR" sz="4400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880"/>
            <a:ext cx="6102834" cy="2181957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293396" y="291054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17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575820" y="859919"/>
            <a:ext cx="7992360" cy="12705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Lorsque le drapeau vert est cliqué, de combien avance le lutin?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95B8DE-6AB0-4136-9CA4-EB8B504BB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48" y="2038865"/>
            <a:ext cx="3914703" cy="45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30008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C6BBCDB-8D8E-4840-ADA2-7E09FDD9A437}"/>
              </a:ext>
            </a:extLst>
          </p:cNvPr>
          <p:cNvSpPr/>
          <p:nvPr/>
        </p:nvSpPr>
        <p:spPr>
          <a:xfrm>
            <a:off x="195944" y="830850"/>
            <a:ext cx="8748856" cy="34721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defRPr sz="1800"/>
            </a:pPr>
            <a:r>
              <a:rPr lang="fr-FR" sz="7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copies pèsent 110 g combien pèsent  </a:t>
            </a:r>
          </a:p>
          <a:p>
            <a:pPr lvl="0" algn="ctr">
              <a:defRPr sz="1800"/>
            </a:pPr>
            <a:r>
              <a:rPr lang="fr-FR" sz="7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75 copies ?</a:t>
            </a:r>
            <a:endParaRPr lang="fr-FR" sz="72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C8D471DF-7A61-44AD-8F70-E891DCF23CCF}"/>
              </a:ext>
            </a:extLst>
          </p:cNvPr>
          <p:cNvSpPr/>
          <p:nvPr/>
        </p:nvSpPr>
        <p:spPr>
          <a:xfrm>
            <a:off x="323639" y="480419"/>
            <a:ext cx="829911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18.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BAC80FF-EEF4-49A5-A179-8FE68708205C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</a:t>
            </a: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secondes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323640" y="295058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19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</a:t>
            </a: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979608"/>
            <a:ext cx="8554690" cy="12705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Quelles sont les coordonnées </a:t>
            </a:r>
            <a:r>
              <a:rPr lang="fr-FR" sz="4000" b="1" i="1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x</a:t>
            </a:r>
            <a:r>
              <a:rPr lang="fr-FR" sz="4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et </a:t>
            </a:r>
            <a:r>
              <a:rPr lang="fr-FR" sz="4000" b="1" i="1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y</a:t>
            </a:r>
            <a:r>
              <a:rPr lang="fr-FR" sz="4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du lutin à la fin de ce programme?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3B9E22-3289-45D3-AF9B-1193F0C4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370" y="2452450"/>
            <a:ext cx="4733700" cy="37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99290"/>
      </p:ext>
    </p:extLst>
  </p:cSld>
  <p:clrMapOvr>
    <a:masterClrMapping/>
  </p:clrMapOvr>
  <p:transition spd="slow" advClick="0" advTm="26000">
    <p:fade/>
    <p:sndAc>
      <p:stSnd>
        <p:snd r:embed="rId3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16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20.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40 secondes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197577" y="1151688"/>
            <a:ext cx="8876573" cy="41609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hangingPunct="0">
              <a:defRPr sz="6000"/>
            </a:pPr>
            <a:r>
              <a:rPr lang="fr-FR" sz="4800" b="1" dirty="0">
                <a:latin typeface="Arial" pitchFamily="18"/>
                <a:ea typeface="Microsoft YaHei" pitchFamily="2"/>
                <a:cs typeface="Mangal" pitchFamily="2"/>
              </a:rPr>
              <a:t>On choisit un nombre, on ajoute 5 puis on divise par 3.</a:t>
            </a:r>
          </a:p>
          <a:p>
            <a:pPr lvl="0" hangingPunct="0">
              <a:defRPr sz="6000"/>
            </a:pPr>
            <a:r>
              <a:rPr lang="fr-FR" sz="4800" b="1" dirty="0">
                <a:latin typeface="Arial" pitchFamily="18"/>
                <a:ea typeface="Microsoft YaHei" pitchFamily="2"/>
                <a:cs typeface="Mangal" pitchFamily="2"/>
              </a:rPr>
              <a:t>Le double du résultat est 12.</a:t>
            </a:r>
          </a:p>
          <a:p>
            <a:pPr lvl="0" hangingPunct="0">
              <a:defRPr sz="6000"/>
            </a:pPr>
            <a:endParaRPr lang="fr-FR" sz="2800" b="1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>
              <a:defRPr sz="6000"/>
            </a:pPr>
            <a:r>
              <a:rPr lang="fr-FR" sz="4800" b="1" dirty="0">
                <a:latin typeface="Arial" pitchFamily="18"/>
                <a:ea typeface="Microsoft YaHei" pitchFamily="2"/>
                <a:cs typeface="Mangal" pitchFamily="2"/>
              </a:rPr>
              <a:t>Quel est le nombre choisi au départ ?</a:t>
            </a:r>
            <a:endParaRPr lang="fr-FR" sz="48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75417138"/>
      </p:ext>
    </p:extLst>
  </p:cSld>
  <p:clrMapOvr>
    <a:masterClrMapping/>
  </p:clrMapOvr>
  <p:transition spd="slow" advClick="0" advTm="41000">
    <p:fade/>
    <p:sndAc>
      <p:stSnd>
        <p:snd r:embed="rId3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8740" y="4206872"/>
            <a:ext cx="7714800" cy="2679120"/>
          </a:xfrm>
        </p:spPr>
        <p:txBody>
          <a:bodyPr/>
          <a:lstStyle/>
          <a:p>
            <a:pPr lvl="0" algn="r">
              <a:spcBef>
                <a:spcPts val="638"/>
              </a:spcBef>
              <a:buNone/>
            </a:pPr>
            <a:r>
              <a:rPr lang="fr-FR" sz="4400" b="1" dirty="0"/>
              <a:t>vous remercie et vous souhaite une bonne fin de  journée.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91" y="1936977"/>
            <a:ext cx="6102834" cy="21819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5630137" y="951723"/>
            <a:ext cx="23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L’équipe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315087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6161B-162F-49D7-B831-B93F249EBD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640" y="620640"/>
            <a:ext cx="7772039" cy="1469520"/>
          </a:xfrm>
        </p:spPr>
        <p:txBody>
          <a:bodyPr/>
          <a:lstStyle/>
          <a:p>
            <a:pPr lvl="0"/>
            <a:r>
              <a:rPr lang="fr-FR"/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D30923-FC40-4F0C-A4A6-32171A158F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95640" y="2565360"/>
            <a:ext cx="5463720" cy="2518920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A vos stylos,</a:t>
            </a:r>
          </a:p>
          <a:p>
            <a:pPr lvl="0"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Prêts,</a:t>
            </a:r>
          </a:p>
          <a:p>
            <a:pPr lvl="0"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Partez!</a:t>
            </a:r>
          </a:p>
          <a:p>
            <a:pPr lvl="0" algn="ctr">
              <a:spcAft>
                <a:spcPts val="0"/>
              </a:spcAft>
            </a:pPr>
            <a:endParaRPr lang="fr-FR" sz="4400" dirty="0">
              <a:cs typeface="Mangal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DA928B-8FBA-4DF8-83B5-71880DE8AA21}"/>
              </a:ext>
            </a:extLst>
          </p:cNvPr>
          <p:cNvSpPr/>
          <p:nvPr/>
        </p:nvSpPr>
        <p:spPr>
          <a:xfrm>
            <a:off x="4500000" y="5733360"/>
            <a:ext cx="417600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Appuyer sur Entrée pour démarrer le questionnaire minuté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4328B8CF-C87B-4296-838B-995CDE96BD6D}"/>
              </a:ext>
            </a:extLst>
          </p:cNvPr>
          <p:cNvSpPr/>
          <p:nvPr/>
        </p:nvSpPr>
        <p:spPr>
          <a:xfrm>
            <a:off x="2893262" y="964330"/>
            <a:ext cx="4125376" cy="11240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>
              <a:defRPr sz="1800"/>
            </a:pPr>
            <a:r>
              <a:rPr lang="fr-FR" sz="6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Complète</a:t>
            </a:r>
            <a:endParaRPr lang="fr-FR" sz="660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4DD9A1C8-FB1E-4A26-A1BA-6AD905B33B7E}"/>
              </a:ext>
            </a:extLst>
          </p:cNvPr>
          <p:cNvSpPr/>
          <p:nvPr/>
        </p:nvSpPr>
        <p:spPr>
          <a:xfrm>
            <a:off x="444938" y="48842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E97A991-3DB7-4424-A2B5-A1869217A25D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</a:t>
            </a: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secondes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90C4-232D-4EF2-8132-B68DE887006F}"/>
              </a:ext>
            </a:extLst>
          </p:cNvPr>
          <p:cNvSpPr/>
          <p:nvPr/>
        </p:nvSpPr>
        <p:spPr>
          <a:xfrm>
            <a:off x="1865531" y="2088377"/>
            <a:ext cx="56350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800" dirty="0"/>
              <a:t>77 – … = 50</a:t>
            </a:r>
          </a:p>
        </p:txBody>
      </p:sp>
    </p:spTree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547575" y="58697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2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</a:t>
            </a: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1EB248-24B3-42A3-9842-BEB01F216E3F}"/>
              </a:ext>
            </a:extLst>
          </p:cNvPr>
          <p:cNvSpPr txBox="1"/>
          <p:nvPr/>
        </p:nvSpPr>
        <p:spPr>
          <a:xfrm>
            <a:off x="547575" y="1178829"/>
            <a:ext cx="8099442" cy="21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ctr" hangingPunct="0">
              <a:defRPr sz="6000"/>
            </a:pPr>
            <a:r>
              <a:rPr lang="fr-FR" sz="13800" dirty="0">
                <a:latin typeface="Arial" pitchFamily="18"/>
                <a:ea typeface="Microsoft YaHei" pitchFamily="2"/>
                <a:cs typeface="Mangal" pitchFamily="2"/>
              </a:rPr>
              <a:t>-15 + 8</a:t>
            </a: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16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3.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0" y="2071538"/>
            <a:ext cx="181758" cy="64487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endParaRPr lang="fr-FR" sz="3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223280" y="1080608"/>
            <a:ext cx="8655050" cy="2686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ctr" hangingPunct="0">
              <a:defRPr sz="6000"/>
            </a:pPr>
            <a:r>
              <a:rPr lang="fr-FR" sz="8800" b="1" dirty="0">
                <a:latin typeface="Arial" pitchFamily="18"/>
                <a:ea typeface="Microsoft YaHei" pitchFamily="2"/>
                <a:cs typeface="Mangal" pitchFamily="2"/>
              </a:rPr>
              <a:t>Quel est le carré de 7 ?</a:t>
            </a:r>
            <a:endParaRPr lang="fr-FR" sz="88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35922316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97282" y="106482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4.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3645" y="1484096"/>
            <a:ext cx="5576710" cy="186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500" dirty="0">
                <a:latin typeface="Arial"/>
                <a:cs typeface="Arial"/>
              </a:rPr>
              <a:t>12 × 99</a:t>
            </a:r>
          </a:p>
        </p:txBody>
      </p:sp>
    </p:spTree>
    <p:extLst>
      <p:ext uri="{BB962C8B-B14F-4D97-AF65-F5344CB8AC3E}">
        <p14:creationId xmlns:p14="http://schemas.microsoft.com/office/powerpoint/2010/main" val="208586558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16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5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337624" y="1172191"/>
            <a:ext cx="8468751" cy="2621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ctr" hangingPunct="0">
              <a:defRPr sz="6000"/>
            </a:pPr>
            <a:r>
              <a:rPr lang="fr-FR" sz="11500" dirty="0">
                <a:latin typeface="Arial" pitchFamily="18"/>
                <a:ea typeface="Microsoft YaHei" pitchFamily="2"/>
                <a:cs typeface="Mangal" pitchFamily="2"/>
              </a:rPr>
              <a:t>(−3)+2×6=</a:t>
            </a:r>
            <a:endParaRPr lang="fr-FR" sz="239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C8D471DF-7A61-44AD-8F70-E891DCF23CCF}"/>
              </a:ext>
            </a:extLst>
          </p:cNvPr>
          <p:cNvSpPr/>
          <p:nvPr/>
        </p:nvSpPr>
        <p:spPr>
          <a:xfrm>
            <a:off x="323640" y="48041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6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BAC80FF-EEF4-49A5-A179-8FE68708205C}"/>
              </a:ext>
            </a:extLst>
          </p:cNvPr>
          <p:cNvSpPr/>
          <p:nvPr/>
        </p:nvSpPr>
        <p:spPr>
          <a:xfrm>
            <a:off x="3203640" y="404640"/>
            <a:ext cx="27111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C81C6E-F8EF-4371-A87A-E8E4FEDB608B}"/>
              </a:ext>
            </a:extLst>
          </p:cNvPr>
          <p:cNvSpPr/>
          <p:nvPr/>
        </p:nvSpPr>
        <p:spPr>
          <a:xfrm>
            <a:off x="753761" y="769319"/>
            <a:ext cx="8754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A cette vitesse, en combien de temps vais-je parcourir 260 km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18AB7E-B6FA-440B-BA3C-FD3440D9A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35" b="15325"/>
          <a:stretch/>
        </p:blipFill>
        <p:spPr>
          <a:xfrm>
            <a:off x="1524000" y="2100731"/>
            <a:ext cx="6096000" cy="3293707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339</Words>
  <Application>Microsoft Office PowerPoint</Application>
  <PresentationFormat>Affichage à l'écran (4:3)</PresentationFormat>
  <Paragraphs>103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StarSymbol</vt:lpstr>
      <vt:lpstr>Times New Roman</vt:lpstr>
      <vt:lpstr>Standard</vt:lpstr>
      <vt:lpstr>Standard 1</vt:lpstr>
      <vt:lpstr>Standard 2</vt:lpstr>
      <vt:lpstr>Présentation PowerPoint</vt:lpstr>
      <vt:lpstr>Présentation PowerPoint</vt:lpstr>
      <vt:lpstr>Bonne chance à tous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FILLOUX</dc:creator>
  <cp:lastModifiedBy>Bertrand FILLOUX</cp:lastModifiedBy>
  <cp:revision>65</cp:revision>
  <dcterms:modified xsi:type="dcterms:W3CDTF">2019-01-11T22:24:33Z</dcterms:modified>
</cp:coreProperties>
</file>