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82" r:id="rId7"/>
    <p:sldId id="260" r:id="rId8"/>
    <p:sldId id="281" r:id="rId9"/>
    <p:sldId id="284" r:id="rId10"/>
    <p:sldId id="285" r:id="rId11"/>
    <p:sldId id="286" r:id="rId12"/>
    <p:sldId id="28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302" r:id="rId21"/>
    <p:sldId id="297" r:id="rId22"/>
    <p:sldId id="298" r:id="rId23"/>
    <p:sldId id="299" r:id="rId24"/>
    <p:sldId id="300" r:id="rId25"/>
    <p:sldId id="301" r:id="rId26"/>
    <p:sldId id="280" r:id="rId27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995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272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225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1988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52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771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6405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224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87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23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32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642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8522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13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921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465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703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78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88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64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193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638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027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38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51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947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293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160533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39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061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2971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949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626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9367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190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462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38134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4584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9387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3272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565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356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03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888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69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7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90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42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11827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69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1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22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13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79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17" y="754145"/>
            <a:ext cx="9247995" cy="330645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314920E-6184-4965-B23F-8EE9FE163CBB}"/>
              </a:ext>
            </a:extLst>
          </p:cNvPr>
          <p:cNvSpPr txBox="1"/>
          <p:nvPr/>
        </p:nvSpPr>
        <p:spPr>
          <a:xfrm>
            <a:off x="3937754" y="1511698"/>
            <a:ext cx="4572896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11500" dirty="0">
                <a:ea typeface="+mn-lt"/>
                <a:cs typeface="+mn-lt"/>
              </a:rPr>
              <a:t>60 × 70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604180277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03A663C-B7C7-43BB-86B1-13B96ED249A4}"/>
              </a:ext>
            </a:extLst>
          </p:cNvPr>
          <p:cNvSpPr txBox="1"/>
          <p:nvPr/>
        </p:nvSpPr>
        <p:spPr>
          <a:xfrm>
            <a:off x="3169920" y="1364567"/>
            <a:ext cx="68650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/>
              <a:t>175 + 314 + 25</a:t>
            </a:r>
            <a:endParaRPr lang="LID4096" sz="8000" b="1" dirty="0"/>
          </a:p>
        </p:txBody>
      </p:sp>
    </p:spTree>
    <p:extLst>
      <p:ext uri="{BB962C8B-B14F-4D97-AF65-F5344CB8AC3E}">
        <p14:creationId xmlns:p14="http://schemas.microsoft.com/office/powerpoint/2010/main" val="1905531525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C76B-3D7E-490A-AA9A-74F9AC840A91}"/>
              </a:ext>
            </a:extLst>
          </p:cNvPr>
          <p:cNvSpPr txBox="1"/>
          <p:nvPr/>
        </p:nvSpPr>
        <p:spPr>
          <a:xfrm>
            <a:off x="2902634" y="1547445"/>
            <a:ext cx="698781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/>
              <a:t>7 ×   ?   =  280</a:t>
            </a:r>
            <a:endParaRPr lang="LID4096" sz="9600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3D91DFB-5F9F-405D-A6C9-3C5165F6CADC}"/>
              </a:ext>
            </a:extLst>
          </p:cNvPr>
          <p:cNvSpPr/>
          <p:nvPr/>
        </p:nvSpPr>
        <p:spPr>
          <a:xfrm>
            <a:off x="4843976" y="1674055"/>
            <a:ext cx="1688123" cy="12942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6339492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572140" y="1306146"/>
            <a:ext cx="6839927" cy="173248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5400" dirty="0">
                <a:latin typeface="Arial"/>
                <a:ea typeface="Microsoft YaHei"/>
                <a:cs typeface="Mangal"/>
              </a:rPr>
              <a:t>Quelle heure sera-t-il </a:t>
            </a:r>
          </a:p>
          <a:p>
            <a:pPr algn="ctr">
              <a:defRPr sz="6000"/>
            </a:pPr>
            <a:r>
              <a:rPr lang="fr-FR" sz="5400" dirty="0">
                <a:latin typeface="Arial"/>
                <a:ea typeface="Microsoft YaHei"/>
                <a:cs typeface="Mangal"/>
              </a:rPr>
              <a:t>45 min après 13h30?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1393935564"/>
      </p:ext>
    </p:extLst>
  </p:cSld>
  <p:clrMapOvr>
    <a:masterClrMapping/>
  </p:clrMapOvr>
  <p:transition spd="slow" advClick="0" advTm="4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8B662A5-552F-4E3B-9C07-075A605CDBEC}"/>
                  </a:ext>
                </a:extLst>
              </p:cNvPr>
              <p:cNvSpPr txBox="1"/>
              <p:nvPr/>
            </p:nvSpPr>
            <p:spPr>
              <a:xfrm>
                <a:off x="4006081" y="1306147"/>
                <a:ext cx="3972026" cy="1593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algn="ctr">
                  <a:defRPr sz="6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96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75</m:t>
                      </m:r>
                      <m:r>
                        <a:rPr lang="fr-FR" sz="9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Mangal"/>
                        </a:rPr>
                        <m:t>÷</m:t>
                      </m:r>
                      <m:r>
                        <a:rPr lang="fr-FR" sz="96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5</m:t>
                      </m:r>
                    </m:oMath>
                  </m:oMathPara>
                </a14:m>
                <a:endParaRPr lang="fr-FR" sz="199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8B662A5-552F-4E3B-9C07-075A605CD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081" y="1306147"/>
                <a:ext cx="3972026" cy="1593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630957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40 secondes</a:t>
            </a:r>
          </a:p>
        </p:txBody>
      </p:sp>
      <p:sp>
        <p:nvSpPr>
          <p:cNvPr id="7" name="ZoneTexte 1">
            <a:extLst>
              <a:ext uri="{FF2B5EF4-FFF2-40B4-BE49-F238E27FC236}">
                <a16:creationId xmlns:a16="http://schemas.microsoft.com/office/drawing/2014/main" id="{2B4B504F-35B2-476B-AD78-5FC2630BA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252" y="1073252"/>
            <a:ext cx="879891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5400" dirty="0">
                <a:cs typeface="Calibri"/>
              </a:rPr>
              <a:t>Quelle fraction de cette figure est colorée en jaune ?</a:t>
            </a:r>
            <a:endParaRPr lang="fr-FR" sz="5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27AB319-EAEF-407E-8D66-806EB9D812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0587" y="2827578"/>
            <a:ext cx="6343453" cy="328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20454"/>
      </p:ext>
    </p:extLst>
  </p:cSld>
  <p:clrMapOvr>
    <a:masterClrMapping/>
  </p:clrMapOvr>
  <p:transition spd="slow" advClick="0" advTm="42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3983684" y="1252066"/>
                <a:ext cx="4912668" cy="25897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t" anchorCtr="0" compatLnSpc="0">
                <a:spAutoFit/>
              </a:bodyPr>
              <a:lstStyle/>
              <a:p>
                <a:pPr hangingPunct="0">
                  <a:defRPr sz="6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</m:ctrlPr>
                      </m:fPr>
                      <m:num>
                        <m: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1</m:t>
                        </m:r>
                      </m:num>
                      <m:den>
                        <m:r>
                          <a:rPr lang="fr-FR" sz="11500" i="1" dirty="0"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11500" dirty="0">
                    <a:latin typeface="Arial" pitchFamily="18"/>
                    <a:ea typeface="Microsoft YaHei" pitchFamily="2"/>
                    <a:cs typeface="Mangal" pitchFamily="2"/>
                  </a:rPr>
                  <a:t> </a:t>
                </a:r>
                <a:r>
                  <a:rPr lang="fr-FR" sz="8000" dirty="0">
                    <a:latin typeface="Arial" pitchFamily="18"/>
                    <a:ea typeface="Microsoft YaHei" pitchFamily="2"/>
                    <a:cs typeface="Mangal" pitchFamily="2"/>
                  </a:rPr>
                  <a:t>de </a:t>
                </a:r>
                <a14:m>
                  <m:oMath xmlns:m="http://schemas.openxmlformats.org/officeDocument/2006/math">
                    <m:r>
                      <a:rPr lang="fr-FR" sz="8000" i="1" dirty="0">
                        <a:latin typeface="Cambria Math" panose="02040503050406030204" pitchFamily="18" charset="0"/>
                        <a:ea typeface="Microsoft YaHei" pitchFamily="2"/>
                        <a:cs typeface="Mangal" pitchFamily="2"/>
                      </a:rPr>
                      <m:t>2020</m:t>
                    </m:r>
                  </m:oMath>
                </a14:m>
                <a:endParaRPr lang="fr-FR" sz="80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684" y="1252066"/>
                <a:ext cx="4912668" cy="2589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0031126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411541" y="1266148"/>
            <a:ext cx="6798890" cy="134320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8000" dirty="0">
                <a:latin typeface="Arial"/>
                <a:ea typeface="Microsoft YaHei"/>
                <a:cs typeface="Mangal"/>
              </a:rPr>
              <a:t>85 + 12,8 + 15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648365499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817396" y="2910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2099820" y="1042966"/>
            <a:ext cx="7992360" cy="368455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r>
              <a:rPr lang="fr-FR" sz="6000" dirty="0">
                <a:latin typeface="Arial"/>
                <a:ea typeface="Microsoft YaHei"/>
                <a:cs typeface="Mangal"/>
              </a:rPr>
              <a:t>10 crayons identiques coûtent 500F. Combien coûtent 15 crayons?</a:t>
            </a:r>
            <a:endParaRPr lang="fr-FR" sz="32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4272810" y="951615"/>
            <a:ext cx="4851882" cy="654431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3600" dirty="0">
                <a:latin typeface="Arial"/>
                <a:ea typeface="Microsoft YaHei"/>
                <a:cs typeface="Mangal"/>
              </a:rPr>
              <a:t>Périmètre du triangle ?</a:t>
            </a:r>
            <a:endParaRPr lang="fr-FR" sz="6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891AD90-5A55-4C85-BF1A-35B2F6A589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7713" y="1609725"/>
            <a:ext cx="4337759" cy="513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7035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CM2 et 6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08" y="533881"/>
            <a:ext cx="6604026" cy="2361149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99F3B10-611A-48FC-A432-6F756FE5FB97}"/>
              </a:ext>
            </a:extLst>
          </p:cNvPr>
          <p:cNvSpPr txBox="1"/>
          <p:nvPr/>
        </p:nvSpPr>
        <p:spPr>
          <a:xfrm>
            <a:off x="2300766" y="1305342"/>
            <a:ext cx="81170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Après 30 min de traversée, le ferry de Moorea est arrivé à 14h20. </a:t>
            </a:r>
          </a:p>
          <a:p>
            <a:pPr algn="ctr"/>
            <a:r>
              <a:rPr lang="fr-FR" sz="4400" b="1" dirty="0"/>
              <a:t>A quelle heure est-il parti ?</a:t>
            </a:r>
            <a:endParaRPr lang="LID4096" sz="4400" b="1" dirty="0"/>
          </a:p>
        </p:txBody>
      </p:sp>
    </p:spTree>
    <p:extLst>
      <p:ext uri="{BB962C8B-B14F-4D97-AF65-F5344CB8AC3E}">
        <p14:creationId xmlns:p14="http://schemas.microsoft.com/office/powerpoint/2010/main" val="2665776791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8723" y="1073252"/>
                <a:ext cx="5448562" cy="1862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anchor="t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</a:rPr>
                        <m:t>1,5</m:t>
                      </m:r>
                    </m:oMath>
                  </m:oMathPara>
                </a14:m>
                <a:endParaRPr lang="fr-FR" sz="11500" dirty="0"/>
              </a:p>
            </p:txBody>
          </p:sp>
        </mc:Choice>
        <mc:Fallback>
          <p:sp>
            <p:nvSpPr>
              <p:cNvPr id="5" name="ZoneTexte 1">
                <a:extLst>
                  <a:ext uri="{FF2B5EF4-FFF2-40B4-BE49-F238E27FC236}">
                    <a16:creationId xmlns:a16="http://schemas.microsoft.com/office/drawing/2014/main" id="{8CD45E39-AD4E-4E3E-8012-26791A916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98723" y="1073252"/>
                <a:ext cx="5448562" cy="1862048"/>
              </a:xfrm>
              <a:prstGeom prst="rect">
                <a:avLst/>
              </a:prstGeom>
              <a:blipFill>
                <a:blip r:embed="rId4"/>
                <a:stretch>
                  <a:fillRect l="-11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285403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028" y="1334287"/>
            <a:ext cx="84363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9600" dirty="0">
                <a:cs typeface="Calibri"/>
              </a:rPr>
              <a:t>1000 - 99</a:t>
            </a:r>
          </a:p>
        </p:txBody>
      </p:sp>
    </p:spTree>
    <p:extLst>
      <p:ext uri="{BB962C8B-B14F-4D97-AF65-F5344CB8AC3E}">
        <p14:creationId xmlns:p14="http://schemas.microsoft.com/office/powerpoint/2010/main" val="3045044420"/>
      </p:ext>
    </p:extLst>
  </p:cSld>
  <p:clrMapOvr>
    <a:masterClrMapping/>
  </p:clrMapOvr>
  <p:transition spd="slow" advClick="0" advTm="22000">
    <p:fade/>
    <p:sndAc>
      <p:stSnd>
        <p:snd r:embed="rId3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20</a:t>
            </a:r>
            <a:r>
              <a:rPr lang="fr-FR" sz="3200" b="1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 min</a:t>
            </a:r>
          </a:p>
        </p:txBody>
      </p:sp>
      <p:sp>
        <p:nvSpPr>
          <p:cNvPr id="5" name="ZoneTexte 1">
            <a:extLst>
              <a:ext uri="{FF2B5EF4-FFF2-40B4-BE49-F238E27FC236}">
                <a16:creationId xmlns:a16="http://schemas.microsoft.com/office/drawing/2014/main" id="{8CD45E39-AD4E-4E3E-8012-26791A916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892" y="1198293"/>
            <a:ext cx="84182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algn="ctr"/>
            <a:r>
              <a:rPr lang="fr-FR" sz="5400" dirty="0"/>
              <a:t>Combien de rectangles de toute taille sur cette figure ?</a:t>
            </a:r>
            <a:endParaRPr lang="fr-FR" sz="28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C6DDE6A-8EF4-44F7-9514-F7FF4246A0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8055" y="3048432"/>
            <a:ext cx="5549998" cy="302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26800"/>
      </p:ext>
    </p:extLst>
  </p:cSld>
  <p:clrMapOvr>
    <a:masterClrMapping/>
  </p:clrMapOvr>
  <p:transition spd="slow" advClick="0" advTm="60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4206875"/>
            <a:ext cx="7715250" cy="2679700"/>
          </a:xfrm>
        </p:spPr>
        <p:txBody>
          <a:bodyPr/>
          <a:lstStyle/>
          <a:p>
            <a:pPr algn="r">
              <a:spcBef>
                <a:spcPts val="638"/>
              </a:spcBef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95546" y="771076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3872903" y="1073252"/>
            <a:ext cx="4446195" cy="3127288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9 × 7</a:t>
            </a:r>
          </a:p>
        </p:txBody>
      </p:sp>
    </p:spTree>
    <p:extLst>
      <p:ext uri="{BB962C8B-B14F-4D97-AF65-F5344CB8AC3E}">
        <p14:creationId xmlns:p14="http://schemas.microsoft.com/office/powerpoint/2010/main" val="3542661103"/>
      </p:ext>
    </p:extLst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26371" y="1598581"/>
            <a:ext cx="6739259" cy="134320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8000" b="1" dirty="0">
                <a:latin typeface="Arial"/>
                <a:ea typeface="Microsoft YaHei"/>
                <a:cs typeface="Mangal"/>
              </a:rPr>
              <a:t>Le tiers de 12</a:t>
            </a:r>
            <a:endParaRPr lang="fr-FR" sz="11500" dirty="0"/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705628" y="1437063"/>
            <a:ext cx="7046522" cy="112404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>
              <a:defRPr sz="6000"/>
            </a:pPr>
            <a:r>
              <a:rPr lang="fr-FR" sz="6600" b="1" dirty="0">
                <a:ea typeface="+mn-lt"/>
                <a:cs typeface="+mn-lt"/>
              </a:rPr>
              <a:t>Combien d’étoiles ?</a:t>
            </a:r>
            <a:endParaRPr lang="fr-FR" sz="4800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7C0F923-BC21-4BFE-AA66-BDE9542496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946" y="2561110"/>
            <a:ext cx="8164708" cy="316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32404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940946" y="1284602"/>
            <a:ext cx="8065506" cy="97567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>
              <a:defRPr sz="6000"/>
            </a:pPr>
            <a:r>
              <a:rPr lang="fr-FR" sz="6000" b="1" dirty="0">
                <a:latin typeface="Arial"/>
                <a:ea typeface="Microsoft YaHei"/>
                <a:cs typeface="Mangal"/>
              </a:rPr>
              <a:t>La moitié de 2020</a:t>
            </a:r>
            <a:endParaRPr lang="fr-FR" sz="6000" b="1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94100059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330802" y="1058566"/>
            <a:ext cx="7867944" cy="363005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Je pars à 12h45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et j'arrive à 14h30.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Quelle est la durée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  <a:p>
            <a:pPr algn="ctr">
              <a:defRPr sz="6000"/>
            </a:pPr>
            <a:r>
              <a:rPr lang="fr-FR" sz="6000" dirty="0">
                <a:latin typeface="Arial"/>
                <a:ea typeface="Microsoft YaHei"/>
                <a:cs typeface="Mangal"/>
              </a:rPr>
              <a:t> du trajet?</a:t>
            </a:r>
            <a:endParaRPr lang="fr-FR" sz="6000" dirty="0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72587429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31A93F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2895601" y="895374"/>
            <a:ext cx="181822" cy="621793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hangingPunct="0">
              <a:defRPr sz="6000"/>
            </a:pPr>
            <a:endParaRPr lang="fr-FR" sz="36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ZoneTexte 1">
            <a:extLst>
              <a:ext uri="{FF2B5EF4-FFF2-40B4-BE49-F238E27FC236}">
                <a16:creationId xmlns:a16="http://schemas.microsoft.com/office/drawing/2014/main" id="{B1E9F716-350C-4E95-863E-73765E78E4A7}"/>
              </a:ext>
            </a:extLst>
          </p:cNvPr>
          <p:cNvSpPr txBox="1"/>
          <p:nvPr/>
        </p:nvSpPr>
        <p:spPr>
          <a:xfrm>
            <a:off x="3569767" y="1511698"/>
            <a:ext cx="5308867" cy="189111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 sz="6000"/>
            </a:pPr>
            <a:r>
              <a:rPr lang="fr-FR" sz="11500" dirty="0">
                <a:ea typeface="+mn-lt"/>
                <a:cs typeface="+mn-lt"/>
              </a:rPr>
              <a:t>2,1 – 1,2</a:t>
            </a:r>
            <a:endParaRPr lang="fr-FR" sz="19900" dirty="0"/>
          </a:p>
        </p:txBody>
      </p:sp>
    </p:spTree>
    <p:extLst>
      <p:ext uri="{BB962C8B-B14F-4D97-AF65-F5344CB8AC3E}">
        <p14:creationId xmlns:p14="http://schemas.microsoft.com/office/powerpoint/2010/main" val="1725050528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</TotalTime>
  <Words>276</Words>
  <Application>Microsoft Office PowerPoint</Application>
  <PresentationFormat>Grand écran</PresentationFormat>
  <Paragraphs>99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250</cp:revision>
  <dcterms:modified xsi:type="dcterms:W3CDTF">2020-01-30T19:29:39Z</dcterms:modified>
</cp:coreProperties>
</file>