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5" r:id="rId2"/>
    <p:sldId id="289" r:id="rId3"/>
    <p:sldId id="288" r:id="rId4"/>
    <p:sldId id="281" r:id="rId5"/>
    <p:sldId id="282" r:id="rId6"/>
    <p:sldId id="290" r:id="rId7"/>
    <p:sldId id="257" r:id="rId8"/>
    <p:sldId id="300" r:id="rId9"/>
    <p:sldId id="297" r:id="rId10"/>
    <p:sldId id="298" r:id="rId11"/>
    <p:sldId id="299" r:id="rId12"/>
    <p:sldId id="292" r:id="rId13"/>
    <p:sldId id="291" r:id="rId14"/>
    <p:sldId id="301" r:id="rId15"/>
    <p:sldId id="258" r:id="rId16"/>
    <p:sldId id="287" r:id="rId17"/>
    <p:sldId id="260" r:id="rId18"/>
    <p:sldId id="262" r:id="rId19"/>
    <p:sldId id="293" r:id="rId20"/>
    <p:sldId id="283" r:id="rId21"/>
    <p:sldId id="294" r:id="rId22"/>
    <p:sldId id="286" r:id="rId23"/>
    <p:sldId id="296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C86F5-6F9C-4DD0-856A-628B1F677BE6}" type="datetimeFigureOut">
              <a:rPr lang="fr-FR" smtClean="0"/>
              <a:pPr/>
              <a:t>29/06/2008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15D94-E048-4980-8565-5BF44AB899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15D94-E048-4980-8565-5BF44AB89917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47AFA-850D-4004-A747-251CA029A114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7297-A666-40BD-9E0C-B05EBF58E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7EEBF-8CF3-432C-BB36-2F37332B6D9E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C393-C3C6-4A2C-98E9-0883B44AA3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AABA-1E16-40E0-B0E5-29863DB15A90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8914-D558-4E23-83FA-104909149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812D-A280-4676-B21E-4DDCB3C5B4DF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4CA48-7F49-4C07-A295-891554069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883A8-E927-469D-8E12-C7850C27859D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9E01-A032-49B1-9139-EDC116C503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9DFD7-BCB8-495C-BF43-F79AE34E5A40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D9BFC-CD67-47A9-B7AC-DDED73D4AA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9FCE2-A10E-4D4F-B75B-3BA14D7D0627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FEAE-951B-4F1D-B067-8D112FFBD3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EB3-38EF-4E2E-B8AD-1AA744882B7D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7FA8-F699-4439-9ABC-276DA71C85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903C-0764-4191-ADEE-A0B9E7C79B8B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594BE-D7E0-4CD8-8CEE-4C8BA7363A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6F3C2-62D2-4B3E-BE27-3365285A3B44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84CA-F818-4FD2-8319-FBDBEF6DEE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0FAC-42D4-48A5-A6C2-8E2F09D6F703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B2A7-B751-44A3-BA3C-B8B33C2F30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5CC5A21-F65B-4A9E-A36D-D65753411D45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ransition spd="slow" advClick="0" advTm="0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394"/>
            <a:ext cx="9144000" cy="686739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560" y="980728"/>
            <a:ext cx="813690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600" dirty="0" smtClean="0">
                <a:latin typeface="+mj-lt"/>
              </a:rPr>
              <a:t>7°)</a:t>
            </a:r>
          </a:p>
          <a:p>
            <a:pPr algn="ctr">
              <a:defRPr/>
            </a:pPr>
            <a:r>
              <a:rPr lang="fr-FR" sz="4400" b="1" dirty="0" smtClean="0">
                <a:latin typeface="+mj-lt"/>
              </a:rPr>
              <a:t>Combien vaut l’angle Û?</a:t>
            </a:r>
            <a:endParaRPr lang="fr-FR" sz="4400" b="1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8297"/>
          <a:stretch>
            <a:fillRect/>
          </a:stretch>
        </p:blipFill>
        <p:spPr bwMode="auto">
          <a:xfrm>
            <a:off x="857224" y="2500306"/>
            <a:ext cx="7943850" cy="394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340768"/>
            <a:ext cx="856895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4000" dirty="0" smtClean="0">
                <a:latin typeface="+mj-lt"/>
              </a:rPr>
              <a:t>8°)</a:t>
            </a:r>
          </a:p>
          <a:p>
            <a:pPr algn="ctr">
              <a:defRPr/>
            </a:pPr>
            <a:r>
              <a:rPr lang="fr-FR" sz="4400" b="1" dirty="0" smtClean="0">
                <a:latin typeface="+mj-lt"/>
              </a:rPr>
              <a:t>Quel est le reste de la division euclidienne de </a:t>
            </a:r>
            <a:r>
              <a:rPr lang="fr-FR" sz="4400" b="1" dirty="0" smtClean="0">
                <a:latin typeface="+mj-lt"/>
              </a:rPr>
              <a:t>80 </a:t>
            </a:r>
            <a:r>
              <a:rPr lang="fr-FR" sz="4400" b="1" dirty="0" smtClean="0">
                <a:latin typeface="+mj-lt"/>
              </a:rPr>
              <a:t>par 24 ?</a:t>
            </a:r>
            <a:endParaRPr lang="fr-FR" sz="4400" b="1" dirty="0">
              <a:latin typeface="+mj-lt"/>
            </a:endParaRPr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285720" y="1071546"/>
            <a:ext cx="8353425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dirty="0" smtClean="0">
                <a:latin typeface="Arial" pitchFamily="34" charset="0"/>
                <a:cs typeface="Arial" pitchFamily="34" charset="0"/>
              </a:rPr>
              <a:t>9°)</a:t>
            </a:r>
          </a:p>
          <a:p>
            <a:pPr algn="ctr"/>
            <a:r>
              <a:rPr lang="fr-FR" sz="4800" b="1" dirty="0" smtClean="0">
                <a:latin typeface="Arial" pitchFamily="34" charset="0"/>
                <a:cs typeface="Arial" pitchFamily="34" charset="0"/>
              </a:rPr>
              <a:t>A quel pourcentage correspond cette fraction ?</a:t>
            </a:r>
          </a:p>
          <a:p>
            <a:r>
              <a:rPr lang="fr-FR" sz="4800" dirty="0" smtClean="0">
                <a:latin typeface="Times" charset="0"/>
              </a:rPr>
              <a:t>		</a:t>
            </a:r>
            <a:endParaRPr lang="fr-FR" sz="4800" dirty="0">
              <a:latin typeface="Times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429000"/>
            <a:ext cx="1214414" cy="2608741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467544" y="1556792"/>
            <a:ext cx="835342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dirty="0" smtClean="0"/>
              <a:t>10°)</a:t>
            </a:r>
          </a:p>
          <a:p>
            <a:pPr algn="ctr"/>
            <a:endParaRPr lang="fr-FR" sz="4800" dirty="0" smtClean="0"/>
          </a:p>
          <a:p>
            <a:pPr algn="ctr"/>
            <a:r>
              <a:rPr lang="fr-FR" sz="4800" b="1" dirty="0" smtClean="0"/>
              <a:t>40% de 120 ?</a:t>
            </a:r>
            <a:endParaRPr lang="fr-FR" sz="4800" b="1" dirty="0"/>
          </a:p>
        </p:txBody>
      </p:sp>
    </p:spTree>
  </p:cSld>
  <p:clrMapOvr>
    <a:masterClrMapping/>
  </p:clrMapOvr>
  <p:transition spd="slow" advClick="0" advTm="19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691680" y="4653136"/>
            <a:ext cx="6772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Quelle est l’aire du triangle ABC ?</a:t>
            </a:r>
            <a:endParaRPr lang="fr-FR" sz="3200" b="1" dirty="0"/>
          </a:p>
        </p:txBody>
      </p:sp>
      <p:grpSp>
        <p:nvGrpSpPr>
          <p:cNvPr id="7" name="Groupe 6"/>
          <p:cNvGrpSpPr/>
          <p:nvPr/>
        </p:nvGrpSpPr>
        <p:grpSpPr>
          <a:xfrm>
            <a:off x="1043608" y="1196752"/>
            <a:ext cx="7776864" cy="3259022"/>
            <a:chOff x="539552" y="764704"/>
            <a:chExt cx="8035233" cy="340303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764704"/>
              <a:ext cx="8035233" cy="3403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ZoneTexte 3"/>
            <p:cNvSpPr txBox="1"/>
            <p:nvPr/>
          </p:nvSpPr>
          <p:spPr>
            <a:xfrm>
              <a:off x="4932040" y="1772816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cm</a:t>
              </a:r>
              <a:endParaRPr lang="fr-FR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4283968" y="3573016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cm</a:t>
              </a:r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403648" y="206084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cm</a:t>
              </a:r>
              <a:endParaRPr lang="fr-FR" dirty="0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467544" y="105273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11°)</a:t>
            </a:r>
            <a:endParaRPr lang="fr-FR" sz="2800" dirty="0"/>
          </a:p>
        </p:txBody>
      </p:sp>
    </p:spTree>
  </p:cSld>
  <p:clrMapOvr>
    <a:masterClrMapping/>
  </p:clrMapOvr>
  <p:transition spd="slow" advClick="0" advTm="25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323850" y="1214423"/>
            <a:ext cx="8496622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/>
              <a:t>12°)</a:t>
            </a:r>
          </a:p>
          <a:p>
            <a:endParaRPr lang="fr-FR" sz="2800" dirty="0"/>
          </a:p>
          <a:p>
            <a:r>
              <a:rPr lang="fr-FR" sz="4800" dirty="0" smtClean="0">
                <a:latin typeface="Times" charset="0"/>
              </a:rPr>
              <a:t>Dans une classe, </a:t>
            </a:r>
          </a:p>
          <a:p>
            <a:r>
              <a:rPr lang="fr-FR" sz="4800" dirty="0" smtClean="0">
                <a:latin typeface="Times" charset="0"/>
              </a:rPr>
              <a:t>40% des élèves sont des garçons. </a:t>
            </a:r>
          </a:p>
          <a:p>
            <a:r>
              <a:rPr lang="fr-FR" sz="4400" dirty="0" smtClean="0">
                <a:latin typeface="Times" charset="0"/>
              </a:rPr>
              <a:t>Il y a 12 garçons dans cette classe.</a:t>
            </a:r>
          </a:p>
          <a:p>
            <a:r>
              <a:rPr lang="fr-FR" sz="4800" b="1" dirty="0" smtClean="0">
                <a:latin typeface="Times" charset="0"/>
              </a:rPr>
              <a:t>Quel est le nombre d</a:t>
            </a:r>
            <a:r>
              <a:rPr lang="fr-FR" altLang="fr-FR" sz="4800" b="1" dirty="0" smtClean="0">
                <a:latin typeface="Times" charset="0"/>
              </a:rPr>
              <a:t>’</a:t>
            </a:r>
            <a:r>
              <a:rPr lang="fr-FR" sz="4800" b="1" dirty="0" smtClean="0">
                <a:latin typeface="Times" charset="0"/>
              </a:rPr>
              <a:t>élèves de la classe ?</a:t>
            </a:r>
            <a:endParaRPr lang="fr-FR" sz="4800" b="1" dirty="0">
              <a:latin typeface="Times" charset="0"/>
            </a:endParaRPr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/>
              <a:t> </a:t>
            </a:r>
          </a:p>
          <a:p>
            <a:pPr algn="ctr"/>
            <a:endParaRPr lang="fr-FR" sz="480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428868"/>
            <a:ext cx="592935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oneTexte 7"/>
          <p:cNvSpPr txBox="1"/>
          <p:nvPr/>
        </p:nvSpPr>
        <p:spPr>
          <a:xfrm>
            <a:off x="467544" y="1000108"/>
            <a:ext cx="7521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13°)</a:t>
            </a:r>
          </a:p>
          <a:p>
            <a:pPr algn="ctr"/>
            <a:r>
              <a:rPr lang="fr-FR" sz="4000" b="1" dirty="0" smtClean="0"/>
              <a:t>Combien mesure FU ?</a:t>
            </a:r>
            <a:endParaRPr lang="fr-FR" sz="4000" b="1" dirty="0"/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/>
          <p:cNvSpPr txBox="1">
            <a:spLocks noChangeArrowheads="1"/>
          </p:cNvSpPr>
          <p:nvPr/>
        </p:nvSpPr>
        <p:spPr bwMode="auto">
          <a:xfrm>
            <a:off x="323528" y="836712"/>
            <a:ext cx="856895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14°)</a:t>
            </a:r>
          </a:p>
          <a:p>
            <a:pPr algn="ctr"/>
            <a:endParaRPr lang="fr-FR" sz="4800" dirty="0" smtClean="0"/>
          </a:p>
          <a:p>
            <a:pPr algn="ctr"/>
            <a:r>
              <a:rPr lang="fr-FR" sz="4400" dirty="0" smtClean="0"/>
              <a:t>Un navire parcourt </a:t>
            </a:r>
            <a:endParaRPr lang="fr-FR" sz="4400" dirty="0" smtClean="0"/>
          </a:p>
          <a:p>
            <a:pPr algn="ctr"/>
            <a:r>
              <a:rPr lang="fr-FR" sz="4400" dirty="0" smtClean="0"/>
              <a:t>19 </a:t>
            </a:r>
            <a:r>
              <a:rPr lang="fr-FR" sz="4400" dirty="0" smtClean="0"/>
              <a:t>km en 20 minutes</a:t>
            </a:r>
            <a:r>
              <a:rPr lang="fr-FR" sz="4400" dirty="0" smtClean="0"/>
              <a:t>.</a:t>
            </a:r>
          </a:p>
          <a:p>
            <a:pPr algn="ctr"/>
            <a:endParaRPr lang="fr-FR" sz="4000" dirty="0" smtClean="0"/>
          </a:p>
          <a:p>
            <a:pPr algn="ctr"/>
            <a:r>
              <a:rPr lang="fr-FR" sz="4400" b="1" dirty="0" smtClean="0"/>
              <a:t>Quelle est sa vitesse en km/h</a:t>
            </a:r>
            <a:endParaRPr lang="fr-FR" sz="4400" b="1" dirty="0"/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1340768"/>
            <a:ext cx="8462267" cy="2124749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4400" dirty="0" smtClean="0">
                <a:latin typeface="+mj-lt"/>
              </a:rPr>
              <a:t>15°)</a:t>
            </a: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b="1" dirty="0" smtClean="0">
                <a:latin typeface="+mj-lt"/>
              </a:rPr>
              <a:t>Calculer les trois quarts de 24</a:t>
            </a:r>
            <a:endParaRPr lang="fr-FR" sz="4400" b="1" dirty="0">
              <a:latin typeface="+mj-lt"/>
            </a:endParaRPr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39552" y="1268760"/>
            <a:ext cx="8462267" cy="3632854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4000" dirty="0" smtClean="0">
                <a:latin typeface="+mj-lt"/>
              </a:rPr>
              <a:t>16°)</a:t>
            </a:r>
          </a:p>
          <a:p>
            <a:pPr>
              <a:defRPr/>
            </a:pPr>
            <a:endParaRPr lang="fr-FR" sz="3600" dirty="0" smtClean="0">
              <a:latin typeface="+mj-lt"/>
            </a:endParaRPr>
          </a:p>
          <a:p>
            <a:pPr algn="ctr">
              <a:defRPr/>
            </a:pPr>
            <a:r>
              <a:rPr lang="fr-FR" sz="4400" b="1" dirty="0" smtClean="0">
                <a:latin typeface="+mj-lt"/>
              </a:rPr>
              <a:t>Quel est le résultat en puissance de</a:t>
            </a: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6600" dirty="0" smtClean="0">
                <a:latin typeface="+mj-lt"/>
              </a:rPr>
              <a:t>13</a:t>
            </a:r>
            <a:r>
              <a:rPr lang="fr-FR" sz="6600" baseline="30000" dirty="0" smtClean="0">
                <a:latin typeface="+mj-lt"/>
              </a:rPr>
              <a:t>4</a:t>
            </a:r>
            <a:r>
              <a:rPr lang="fr-FR" sz="6600" dirty="0" smtClean="0">
                <a:latin typeface="+mj-lt"/>
              </a:rPr>
              <a:t> </a:t>
            </a:r>
            <a:r>
              <a:rPr lang="fr-FR" sz="4400" dirty="0" smtClean="0">
                <a:latin typeface="+mj-lt"/>
              </a:rPr>
              <a:t>x</a:t>
            </a:r>
            <a:r>
              <a:rPr lang="fr-FR" sz="6600" dirty="0" smtClean="0">
                <a:latin typeface="+mj-lt"/>
              </a:rPr>
              <a:t> 13</a:t>
            </a:r>
            <a:r>
              <a:rPr lang="fr-FR" sz="6600" baseline="30000" dirty="0" smtClean="0">
                <a:latin typeface="+mj-lt"/>
              </a:rPr>
              <a:t>(-7)</a:t>
            </a:r>
            <a:r>
              <a:rPr lang="fr-FR" sz="6600" dirty="0" smtClean="0">
                <a:latin typeface="+mj-lt"/>
              </a:rPr>
              <a:t> </a:t>
            </a:r>
            <a:r>
              <a:rPr lang="fr-FR" sz="4400" dirty="0" smtClean="0">
                <a:latin typeface="+mj-lt"/>
              </a:rPr>
              <a:t>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19672" y="4149080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Sujet de qualifications</a:t>
            </a:r>
            <a:br>
              <a:rPr lang="fr-FR" dirty="0" smtClean="0"/>
            </a:br>
            <a:r>
              <a:rPr lang="fr-FR" dirty="0" smtClean="0"/>
              <a:t>des classes de</a:t>
            </a:r>
            <a:br>
              <a:rPr lang="fr-FR" dirty="0" smtClean="0"/>
            </a:br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et 2</a:t>
            </a:r>
            <a:r>
              <a:rPr lang="fr-FR" baseline="30000" dirty="0" smtClean="0"/>
              <a:t>nde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3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2948305" cy="221425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764704"/>
            <a:ext cx="864096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fr-FR" sz="4000" dirty="0" smtClean="0">
              <a:latin typeface="+mj-lt"/>
            </a:endParaRPr>
          </a:p>
          <a:p>
            <a:pPr>
              <a:defRPr/>
            </a:pPr>
            <a:r>
              <a:rPr lang="fr-FR" sz="3600" dirty="0" smtClean="0">
                <a:latin typeface="+mj-lt"/>
              </a:rPr>
              <a:t>17°)</a:t>
            </a:r>
          </a:p>
          <a:p>
            <a:pPr>
              <a:defRPr/>
            </a:pPr>
            <a:endParaRPr lang="fr-FR" sz="3600" dirty="0" smtClean="0">
              <a:latin typeface="+mj-lt"/>
            </a:endParaRPr>
          </a:p>
          <a:p>
            <a:pPr>
              <a:defRPr/>
            </a:pPr>
            <a:r>
              <a:rPr lang="fr-FR" sz="4000" b="1" dirty="0" smtClean="0">
                <a:latin typeface="+mj-lt"/>
              </a:rPr>
              <a:t>Réduire l’expression :</a:t>
            </a:r>
          </a:p>
          <a:p>
            <a:pPr algn="ctr">
              <a:defRPr/>
            </a:pPr>
            <a:r>
              <a:rPr lang="fr-FR" sz="6000" b="1" dirty="0" smtClean="0">
                <a:latin typeface="+mj-lt"/>
              </a:rPr>
              <a:t>7</a:t>
            </a:r>
            <a:r>
              <a:rPr lang="fr-FR" sz="6000" b="1" i="1" dirty="0" smtClean="0">
                <a:latin typeface="+mj-lt"/>
              </a:rPr>
              <a:t>y</a:t>
            </a:r>
            <a:r>
              <a:rPr lang="fr-FR" sz="6000" b="1" dirty="0" smtClean="0">
                <a:latin typeface="+mj-lt"/>
              </a:rPr>
              <a:t> </a:t>
            </a:r>
            <a:r>
              <a:rPr lang="fr-FR" sz="4800" dirty="0" smtClean="0">
                <a:latin typeface="+mj-lt"/>
              </a:rPr>
              <a:t>x</a:t>
            </a:r>
            <a:r>
              <a:rPr lang="fr-FR" sz="6000" b="1" dirty="0" smtClean="0">
                <a:latin typeface="+mj-lt"/>
              </a:rPr>
              <a:t> (-8)</a:t>
            </a:r>
            <a:r>
              <a:rPr lang="fr-FR" sz="6000" b="1" i="1" dirty="0" smtClean="0">
                <a:latin typeface="+mj-lt"/>
              </a:rPr>
              <a:t>y</a:t>
            </a:r>
            <a:endParaRPr lang="fr-FR" sz="6000" b="1" i="1" dirty="0">
              <a:latin typeface="+mj-lt"/>
            </a:endParaRPr>
          </a:p>
          <a:p>
            <a:pPr>
              <a:defRPr/>
            </a:pP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836712"/>
            <a:ext cx="71287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dirty="0" smtClean="0"/>
              <a:t>18°)</a:t>
            </a:r>
          </a:p>
          <a:p>
            <a:pPr>
              <a:defRPr/>
            </a:pPr>
            <a:endParaRPr lang="fr-FR" sz="2800" dirty="0" smtClean="0"/>
          </a:p>
          <a:p>
            <a:pPr>
              <a:defRPr/>
            </a:pPr>
            <a:r>
              <a:rPr lang="fr-FR" sz="3200" dirty="0" smtClean="0"/>
              <a:t>Exprimer la longueur </a:t>
            </a:r>
            <a:r>
              <a:rPr lang="fr-FR" sz="3600" b="1" dirty="0" smtClean="0">
                <a:latin typeface="Cambria" pitchFamily="18" charset="0"/>
              </a:rPr>
              <a:t>OA</a:t>
            </a:r>
            <a:r>
              <a:rPr lang="fr-FR" sz="3200" dirty="0" smtClean="0"/>
              <a:t> </a:t>
            </a:r>
            <a:endParaRPr lang="fr-FR" sz="3200" dirty="0" smtClean="0"/>
          </a:p>
          <a:p>
            <a:pPr>
              <a:defRPr/>
            </a:pPr>
            <a:r>
              <a:rPr lang="fr-FR" sz="3200" dirty="0" smtClean="0"/>
              <a:t>en </a:t>
            </a:r>
            <a:r>
              <a:rPr lang="fr-FR" sz="3200" dirty="0" smtClean="0"/>
              <a:t>fonction de </a:t>
            </a:r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>
              <a:defRPr/>
            </a:pPr>
            <a:endParaRPr lang="fr-FR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57626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683568" y="620688"/>
            <a:ext cx="9144000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700" dirty="0" smtClean="0"/>
              <a:t>19°)</a:t>
            </a:r>
          </a:p>
          <a:p>
            <a:endParaRPr lang="fr-FR" sz="3700" dirty="0" smtClean="0"/>
          </a:p>
          <a:p>
            <a:endParaRPr lang="fr-FR" sz="3700" dirty="0"/>
          </a:p>
        </p:txBody>
      </p:sp>
      <p:sp>
        <p:nvSpPr>
          <p:cNvPr id="5" name="ZoneTexte 4"/>
          <p:cNvSpPr txBox="1"/>
          <p:nvPr/>
        </p:nvSpPr>
        <p:spPr>
          <a:xfrm>
            <a:off x="1475656" y="1556792"/>
            <a:ext cx="72907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Les droites (HA) et (BS) sont parallèles</a:t>
            </a:r>
          </a:p>
          <a:p>
            <a:r>
              <a:rPr lang="fr-FR" sz="3200" b="1" dirty="0" smtClean="0"/>
              <a:t>Combien vaut l’angle Â marqué </a:t>
            </a:r>
            <a:r>
              <a:rPr lang="fr-FR" sz="2800" b="1" dirty="0" smtClean="0"/>
              <a:t>?</a:t>
            </a:r>
            <a:endParaRPr lang="fr-FR" sz="2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24944"/>
            <a:ext cx="4981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1412776"/>
            <a:ext cx="91440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600" dirty="0" smtClean="0">
                <a:latin typeface="+mj-lt"/>
              </a:rPr>
              <a:t>20</a:t>
            </a:r>
            <a:r>
              <a:rPr lang="fr-FR" sz="3600" dirty="0" smtClean="0">
                <a:latin typeface="+mj-lt"/>
              </a:rPr>
              <a:t>°)</a:t>
            </a:r>
          </a:p>
          <a:p>
            <a:pPr>
              <a:defRPr/>
            </a:pPr>
            <a:endParaRPr lang="fr-FR" sz="3600" dirty="0" smtClean="0">
              <a:latin typeface="+mj-lt"/>
            </a:endParaRPr>
          </a:p>
          <a:p>
            <a:pPr algn="ctr">
              <a:defRPr/>
            </a:pPr>
            <a:r>
              <a:rPr lang="fr-FR" sz="6000" b="1" dirty="0" smtClean="0">
                <a:latin typeface="+mj-lt"/>
              </a:rPr>
              <a:t>2013 : 5 </a:t>
            </a:r>
            <a:r>
              <a:rPr lang="fr-FR" sz="6000" dirty="0" smtClean="0">
                <a:latin typeface="+mj-lt"/>
              </a:rPr>
              <a:t>=</a:t>
            </a:r>
            <a:endParaRPr lang="fr-FR" sz="6000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Bonne chance à tous !</a:t>
            </a:r>
            <a:endParaRPr lang="fr-FR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3203848" y="2852936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dirty="0" smtClean="0"/>
              <a:t>A vos stylos,</a:t>
            </a:r>
          </a:p>
          <a:p>
            <a:pPr marR="0" algn="ctr" eaLnBrk="1" hangingPunct="1"/>
            <a:r>
              <a:rPr lang="fr-FR" dirty="0" smtClean="0"/>
              <a:t>Prêts,</a:t>
            </a:r>
          </a:p>
          <a:p>
            <a:pPr marR="0" algn="ctr" eaLnBrk="1" hangingPunct="1"/>
            <a:r>
              <a:rPr lang="fr-FR" dirty="0" smtClean="0"/>
              <a:t>Partez!</a:t>
            </a:r>
          </a:p>
          <a:p>
            <a:pPr marR="0" algn="ctr" eaLnBrk="1" hangingPunct="1"/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043608" y="5733256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Appuyer sur Entrée pour démarrer le questionnaire minuté</a:t>
            </a:r>
            <a:endParaRPr lang="fr-FR" sz="2000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8"/>
            <a:ext cx="3523581" cy="26463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755576" y="1052737"/>
            <a:ext cx="6219627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800" dirty="0" smtClean="0"/>
              <a:t>1°)</a:t>
            </a:r>
          </a:p>
          <a:p>
            <a:endParaRPr lang="fr-FR" sz="4800" dirty="0" smtClean="0"/>
          </a:p>
          <a:p>
            <a:endParaRPr lang="fr-FR" sz="4800" dirty="0" smtClean="0"/>
          </a:p>
          <a:p>
            <a:pPr algn="ctr"/>
            <a:r>
              <a:rPr lang="fr-FR" sz="5400" b="1" dirty="0" smtClean="0"/>
              <a:t>7 </a:t>
            </a:r>
            <a:r>
              <a:rPr lang="fr-FR" sz="5400" b="1" dirty="0"/>
              <a:t>× </a:t>
            </a:r>
            <a:r>
              <a:rPr lang="fr-FR" sz="5400" b="1" dirty="0" smtClean="0"/>
              <a:t>9</a:t>
            </a:r>
            <a:endParaRPr lang="fr-FR" sz="5400" b="1" dirty="0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043609" y="1412776"/>
            <a:ext cx="645098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2°)</a:t>
            </a:r>
          </a:p>
          <a:p>
            <a:pPr algn="ctr"/>
            <a:endParaRPr lang="fr-FR" sz="4800" dirty="0" smtClean="0"/>
          </a:p>
          <a:p>
            <a:pPr algn="ctr"/>
            <a:r>
              <a:rPr lang="fr-FR" sz="6000" b="1" dirty="0" smtClean="0"/>
              <a:t>19 </a:t>
            </a:r>
            <a:r>
              <a:rPr lang="fr-FR" sz="6000" b="1" dirty="0"/>
              <a:t>× </a:t>
            </a:r>
            <a:r>
              <a:rPr lang="fr-FR" sz="6000" b="1" dirty="0" smtClean="0"/>
              <a:t>3</a:t>
            </a:r>
            <a:endParaRPr lang="fr-FR" sz="6000" b="1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611560" y="836712"/>
            <a:ext cx="6522988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3°)</a:t>
            </a:r>
          </a:p>
          <a:p>
            <a:pPr algn="ctr"/>
            <a:endParaRPr lang="fr-FR" sz="48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5400" b="1" dirty="0" smtClean="0"/>
              <a:t>11 × </a:t>
            </a:r>
            <a:r>
              <a:rPr lang="fr-FR" sz="5400" b="1" dirty="0" smtClean="0">
                <a:solidFill>
                  <a:srgbClr val="FF0000"/>
                </a:solidFill>
              </a:rPr>
              <a:t>?</a:t>
            </a:r>
            <a:r>
              <a:rPr lang="fr-FR" sz="5400" b="1" dirty="0" smtClean="0"/>
              <a:t> = 253</a:t>
            </a:r>
            <a:endParaRPr lang="fr-FR" sz="5400" b="1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683568" y="1124744"/>
            <a:ext cx="7921377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4°)</a:t>
            </a:r>
          </a:p>
          <a:p>
            <a:pPr algn="ctr"/>
            <a:endParaRPr lang="fr-FR" sz="4800" dirty="0" smtClean="0"/>
          </a:p>
          <a:p>
            <a:pPr algn="ctr"/>
            <a:r>
              <a:rPr lang="fr-FR" sz="5400" b="1" dirty="0" smtClean="0"/>
              <a:t>-24 </a:t>
            </a:r>
            <a:r>
              <a:rPr lang="fr-FR" sz="5400" b="1" dirty="0"/>
              <a:t>+ </a:t>
            </a:r>
            <a:r>
              <a:rPr lang="fr-FR" sz="5400" b="1" dirty="0" smtClean="0"/>
              <a:t>8 </a:t>
            </a:r>
            <a:r>
              <a:rPr lang="fr-FR" sz="4000" b="1" dirty="0" smtClean="0"/>
              <a:t>x </a:t>
            </a:r>
            <a:r>
              <a:rPr lang="fr-FR" sz="5400" b="1" dirty="0" smtClean="0"/>
              <a:t>7</a:t>
            </a:r>
            <a:endParaRPr lang="fr-FR" sz="5400" b="1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1268760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5°)</a:t>
            </a:r>
          </a:p>
          <a:p>
            <a:endParaRPr lang="fr-FR" sz="3600" dirty="0" smtClean="0"/>
          </a:p>
          <a:p>
            <a:endParaRPr lang="fr-FR" sz="3600" dirty="0" smtClean="0"/>
          </a:p>
          <a:p>
            <a:pPr algn="ctr"/>
            <a:r>
              <a:rPr lang="fr-FR" sz="6000" b="1" dirty="0" smtClean="0"/>
              <a:t>7² - 4² =</a:t>
            </a:r>
            <a:endParaRPr lang="fr-FR" sz="6000" b="1" dirty="0"/>
          </a:p>
        </p:txBody>
      </p:sp>
    </p:spTree>
  </p:cSld>
  <p:clrMapOvr>
    <a:masterClrMapping/>
  </p:clrMapOvr>
  <p:transition spd="slow" advClick="0" advTm="20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1412776"/>
            <a:ext cx="846043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dirty="0" smtClean="0">
                <a:latin typeface="+mj-lt"/>
              </a:rPr>
              <a:t>6°)</a:t>
            </a: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5400" b="1" dirty="0" smtClean="0">
                <a:latin typeface="+mj-lt"/>
              </a:rPr>
              <a:t>Quelle est la somme </a:t>
            </a:r>
          </a:p>
          <a:p>
            <a:pPr algn="ctr">
              <a:defRPr/>
            </a:pPr>
            <a:r>
              <a:rPr lang="fr-FR" sz="5400" b="1" dirty="0" smtClean="0">
                <a:latin typeface="+mj-lt"/>
              </a:rPr>
              <a:t>de 936 et 718 ?</a:t>
            </a:r>
            <a:endParaRPr lang="fr-FR" sz="5400" b="1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642</TotalTime>
  <Words>241</Words>
  <Application>Microsoft Office PowerPoint</Application>
  <PresentationFormat>Affichage à l'écran (4:3)</PresentationFormat>
  <Paragraphs>82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Diapositive 1</vt:lpstr>
      <vt:lpstr>Sujet de qualifications des classes de 3ème et 2nde </vt:lpstr>
      <vt:lpstr>Bonne chance à tous !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prof</cp:lastModifiedBy>
  <cp:revision>85</cp:revision>
  <dcterms:created xsi:type="dcterms:W3CDTF">2011-09-01T19:40:28Z</dcterms:created>
  <dcterms:modified xsi:type="dcterms:W3CDTF">2008-06-29T15:08:35Z</dcterms:modified>
</cp:coreProperties>
</file>