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26"/>
  </p:notesMasterIdLst>
  <p:sldIdLst>
    <p:sldId id="259" r:id="rId2"/>
    <p:sldId id="269" r:id="rId3"/>
    <p:sldId id="256" r:id="rId4"/>
    <p:sldId id="257" r:id="rId5"/>
    <p:sldId id="258" r:id="rId6"/>
    <p:sldId id="260" r:id="rId7"/>
    <p:sldId id="261" r:id="rId8"/>
    <p:sldId id="270" r:id="rId9"/>
    <p:sldId id="263" r:id="rId10"/>
    <p:sldId id="264" r:id="rId11"/>
    <p:sldId id="265" r:id="rId12"/>
    <p:sldId id="266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FB25"/>
    <a:srgbClr val="66FF33"/>
    <a:srgbClr val="E17F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817" autoAdjust="0"/>
    <p:restoredTop sz="94615" autoAdjust="0"/>
  </p:normalViewPr>
  <p:slideViewPr>
    <p:cSldViewPr>
      <p:cViewPr varScale="1">
        <p:scale>
          <a:sx n="65" d="100"/>
          <a:sy n="65" d="100"/>
        </p:scale>
        <p:origin x="-37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20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2E353C2-A2A4-4352-9096-04C92C205EE8}" type="datetimeFigureOut">
              <a:rPr lang="fr-FR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38CDAE0-CCB2-456E-A15F-99A7BA504B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42BCEA-CFEE-432F-977C-A0C3E238CB76}" type="slidenum">
              <a:rPr lang="fr-FR" smtClean="0"/>
              <a:pPr/>
              <a:t>0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B14AE5-50D9-481C-A539-EECF70C41945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7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Espace réservé du numéro de diapositive 15"/>
          <p:cNvSpPr>
            <a:spLocks noGrp="1"/>
          </p:cNvSpPr>
          <p:nvPr>
            <p:ph type="sldNum" sz="quarter" idx="11"/>
          </p:nvPr>
        </p:nvSpPr>
        <p:spPr>
          <a:xfrm>
            <a:off x="7451725" y="404813"/>
            <a:ext cx="1081088" cy="862012"/>
          </a:xfrm>
        </p:spPr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0E18D4F-9581-40A8-8CC3-57F76433F68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0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FD299-6895-4F8E-996F-D53309E9AB3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56611-ED8D-41EF-81F0-3CA4DFBC139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408F3-3020-464E-BFF9-BDA623730B5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6BBE0-DE30-4755-A389-74D87979A6F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8F21F-5FB3-4566-9750-AA173908676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50C0D-7A29-4E88-94C7-CC114C1479E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Espace réservé de la dat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A9E29-6F0E-4F79-9D02-8CC155660C3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991F6-2F1F-46D0-8C15-F42688FDB85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D9B21-0A62-4E0F-A252-6B94955F425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BDBE2-1CB0-43BB-B00F-68E704C8E46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exte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C6B40E-002B-43B8-954E-8EDE6406AAE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31" r:id="rId2"/>
    <p:sldLayoutId id="2147483840" r:id="rId3"/>
    <p:sldLayoutId id="2147483832" r:id="rId4"/>
    <p:sldLayoutId id="2147483841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Tatau Upoo LOGO rrr 201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1268413"/>
            <a:ext cx="53276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28529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800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Calcul Mental</a:t>
            </a:r>
            <a:r>
              <a:rPr lang="fr-FR" sz="9600" smtClean="0">
                <a:solidFill>
                  <a:schemeClr val="bg1"/>
                </a:solidFill>
                <a:latin typeface="Cambria" pitchFamily="18" charset="0"/>
              </a:rPr>
              <a:t/>
            </a:r>
            <a:br>
              <a:rPr lang="fr-FR" sz="9600" smtClean="0">
                <a:solidFill>
                  <a:schemeClr val="bg1"/>
                </a:solidFill>
                <a:latin typeface="Cambria" pitchFamily="18" charset="0"/>
              </a:rPr>
            </a:br>
            <a:endParaRPr lang="fr-FR" sz="960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6148" name="ZoneTexte 3"/>
          <p:cNvSpPr txBox="1">
            <a:spLocks noChangeArrowheads="1"/>
          </p:cNvSpPr>
          <p:nvPr/>
        </p:nvSpPr>
        <p:spPr bwMode="auto">
          <a:xfrm>
            <a:off x="179388" y="4868863"/>
            <a:ext cx="89646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48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Sujet </a:t>
            </a:r>
            <a:r>
              <a:rPr lang="fr-FR" sz="40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</a:t>
            </a:r>
            <a:r>
              <a:rPr lang="fr-FR" sz="48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qualification </a:t>
            </a:r>
            <a:r>
              <a:rPr lang="fr-FR" sz="44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</a:t>
            </a:r>
            <a:r>
              <a:rPr lang="fr-FR" sz="48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classes</a:t>
            </a:r>
            <a:r>
              <a:rPr lang="fr-FR" sz="54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fr-FR" sz="48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</a:t>
            </a:r>
            <a:r>
              <a:rPr lang="fr-FR" sz="54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fr-FR" sz="5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  <a:r>
              <a:rPr lang="fr-FR" sz="5400" b="1" baseline="300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ème</a:t>
            </a:r>
            <a:r>
              <a:rPr lang="fr-FR" sz="5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fr-FR" sz="48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</a:t>
            </a:r>
            <a:r>
              <a:rPr lang="fr-FR" sz="5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2</a:t>
            </a:r>
            <a:r>
              <a:rPr lang="fr-FR" sz="5400" b="1" baseline="300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nde   </a:t>
            </a:r>
            <a:r>
              <a:rPr lang="fr-FR" sz="36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fr-FR" sz="3600" b="1" i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 questions</a:t>
            </a:r>
            <a:r>
              <a:rPr lang="fr-FR" sz="36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 </a:t>
            </a:r>
            <a:endParaRPr lang="fr-FR" sz="4400" b="1" dirty="0">
              <a:solidFill>
                <a:srgbClr val="62FB2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75856" y="908051"/>
            <a:ext cx="2520107" cy="288701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5367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1536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8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1341438"/>
            <a:ext cx="7961313" cy="19383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Combien de litres contient ce réservoir </a:t>
            </a:r>
            <a:r>
              <a:rPr lang="fr-FR" sz="6000" b="1" dirty="0">
                <a:latin typeface="Cambria" pitchFamily="18" charset="0"/>
                <a:cs typeface="Times New Roman" pitchFamily="18" charset="0"/>
              </a:rPr>
              <a:t>?</a:t>
            </a:r>
            <a:endParaRPr lang="fr-BE" sz="6000" dirty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1536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284538"/>
            <a:ext cx="7920038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92500" y="908050"/>
            <a:ext cx="2374900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03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1029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9</a:t>
            </a: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987675" y="2133600"/>
          <a:ext cx="3532188" cy="5789613"/>
        </p:xfrm>
        <a:graphic>
          <a:graphicData uri="http://schemas.openxmlformats.org/presentationml/2006/ole">
            <p:oleObj spid="_x0000_s1026" name="Équation" r:id="rId4" imgW="406080" imgH="8506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48038" y="908050"/>
            <a:ext cx="24479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639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1638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10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95288" y="2060575"/>
            <a:ext cx="8424862" cy="2170113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Cinq ananas coûtent </a:t>
            </a:r>
            <a:r>
              <a:rPr lang="fr-BE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420</a:t>
            </a:r>
            <a:r>
              <a:rPr lang="fr-BE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F.</a:t>
            </a:r>
          </a:p>
          <a:p>
            <a:pPr algn="ctr">
              <a:spcBef>
                <a:spcPct val="50000"/>
              </a:spcBef>
              <a:defRPr/>
            </a:pPr>
            <a:r>
              <a:rPr lang="fr-BE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fr-BE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Combien coûtent  six ananas ?</a:t>
            </a:r>
            <a:endParaRPr lang="fr-BE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7414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5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7412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11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5700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(-1)</a:t>
            </a:r>
            <a:r>
              <a:rPr lang="fr-BE" sz="8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2014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843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8436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12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47 × 99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63938" y="908051"/>
            <a:ext cx="2232025" cy="288702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9462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63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19460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13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101600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12% de 420</a:t>
            </a:r>
            <a:endParaRPr lang="fr-BE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63938" y="908051"/>
            <a:ext cx="2232025" cy="288702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487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2048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14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120015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13</a:t>
            </a:r>
            <a:r>
              <a:rPr lang="fr-FR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sur </a:t>
            </a: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20</a:t>
            </a:r>
            <a:r>
              <a:rPr lang="fr-FR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</a:t>
            </a: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= </a:t>
            </a:r>
            <a:r>
              <a:rPr lang="fr-FR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...?...</a:t>
            </a: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%</a:t>
            </a:r>
            <a:endParaRPr lang="fr-B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48038" y="908050"/>
            <a:ext cx="24479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151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1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2150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15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39750" y="1412875"/>
            <a:ext cx="8064500" cy="503237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En marchant à la vitesse de </a:t>
            </a:r>
            <a:r>
              <a:rPr lang="fr-B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6km/h</a:t>
            </a:r>
            <a:r>
              <a:rPr lang="fr-BE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     	quelle distance parcourt-on en </a:t>
            </a:r>
            <a:r>
              <a:rPr lang="fr-B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1h45 min </a:t>
            </a:r>
            <a:r>
              <a:rPr lang="fr-BE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  <a:p>
            <a:pPr algn="ctr">
              <a:spcBef>
                <a:spcPct val="50000"/>
              </a:spcBef>
              <a:defRPr/>
            </a:pPr>
            <a:r>
              <a:rPr lang="fr-BE" sz="5400" dirty="0">
                <a:latin typeface="Cambria" pitchFamily="18" charset="0"/>
              </a:rPr>
              <a:t> </a:t>
            </a:r>
            <a:endParaRPr lang="fr-BE" sz="6000" dirty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47864" y="908051"/>
            <a:ext cx="2448099" cy="288702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2534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535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22532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16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230822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Calculer 2</a:t>
            </a:r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² - 3</a:t>
            </a:r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pour </a:t>
            </a:r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= 5</a:t>
            </a:r>
            <a:endParaRPr lang="fr-B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19872" y="908050"/>
            <a:ext cx="1944216" cy="216694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355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355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42938" y="2643188"/>
            <a:ext cx="7777162" cy="120015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 triple de 2013</a:t>
            </a:r>
            <a:endParaRPr lang="fr-B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3557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17</a:t>
            </a:r>
          </a:p>
        </p:txBody>
      </p:sp>
    </p:spTree>
    <p:custDataLst>
      <p:tags r:id="rId1"/>
    </p:custDataLst>
  </p:cSld>
  <p:clrMapOvr>
    <a:masterClrMapping/>
  </p:clrMapOvr>
  <p:transition advClick="0"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1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91880" y="1628800"/>
            <a:ext cx="5328592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i="1" smtClean="0">
                <a:solidFill>
                  <a:srgbClr val="62FB25"/>
                </a:solidFill>
              </a:rPr>
              <a:t>Bonne chance</a:t>
            </a:r>
            <a:br>
              <a:rPr lang="fr-FR" b="1" i="1" smtClean="0">
                <a:solidFill>
                  <a:srgbClr val="62FB25"/>
                </a:solidFill>
              </a:rPr>
            </a:br>
            <a:r>
              <a:rPr lang="fr-FR" b="1" i="1" smtClean="0">
                <a:solidFill>
                  <a:srgbClr val="62FB25"/>
                </a:solidFill>
              </a:rPr>
              <a:t> à tous !</a:t>
            </a:r>
            <a:endParaRPr lang="fr-FR" b="1" i="1">
              <a:solidFill>
                <a:srgbClr val="62FB25"/>
              </a:solidFill>
            </a:endParaRP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979613" y="3357563"/>
            <a:ext cx="5464175" cy="251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eaLnBrk="1" hangingPunct="1">
              <a:defRPr/>
            </a:pPr>
            <a:r>
              <a:rPr lang="fr-FR" sz="4400" b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eaLnBrk="1" hangingPunct="1">
              <a:defRPr/>
            </a:pPr>
            <a:r>
              <a:rPr lang="fr-FR" sz="4400" b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eaLnBrk="1" hangingPunct="1">
              <a:defRPr/>
            </a:pPr>
            <a:endParaRPr lang="fr-FR" sz="4000" b="1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971550" y="5732463"/>
            <a:ext cx="7704138" cy="401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</a:p>
        </p:txBody>
      </p:sp>
      <p:pic>
        <p:nvPicPr>
          <p:cNvPr id="7173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92150"/>
            <a:ext cx="2900362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4582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83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24580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2FB25"/>
                </a:solidFill>
              </a:rPr>
              <a:t>18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20015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trois quarts de 18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5606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07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2560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2FB25"/>
                </a:solidFill>
              </a:rPr>
              <a:t>19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84213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11 × 58</a:t>
            </a:r>
            <a:endParaRPr lang="fr-BE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663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663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2662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2FB25"/>
                </a:solidFill>
              </a:rPr>
              <a:t>20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456 + 789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B8F9BFC3-64BA-4D47-B718-1AF1C6691B3A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39752" y="4149080"/>
            <a:ext cx="5328592" cy="204608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i="1" smtClean="0">
                <a:solidFill>
                  <a:srgbClr val="62FB25"/>
                </a:solidFill>
              </a:rPr>
              <a:t>et bonne journée</a:t>
            </a:r>
            <a:br>
              <a:rPr lang="fr-FR" b="1" i="1" smtClean="0">
                <a:solidFill>
                  <a:srgbClr val="62FB25"/>
                </a:solidFill>
              </a:rPr>
            </a:br>
            <a:r>
              <a:rPr lang="fr-FR" b="1" i="1" smtClean="0">
                <a:solidFill>
                  <a:srgbClr val="62FB25"/>
                </a:solidFill>
              </a:rPr>
              <a:t> à tous !</a:t>
            </a:r>
            <a:endParaRPr lang="fr-FR" b="1" i="1">
              <a:solidFill>
                <a:srgbClr val="62FB25"/>
              </a:solidFill>
            </a:endParaRP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0" y="2420938"/>
            <a:ext cx="5464175" cy="15843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i="1" dirty="0" smtClean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</a:t>
            </a:r>
          </a:p>
          <a:p>
            <a:pPr eaLnBrk="1" hangingPunct="1">
              <a:defRPr/>
            </a:pPr>
            <a:endParaRPr lang="fr-FR" sz="4000" b="1" dirty="0" smtClean="0"/>
          </a:p>
        </p:txBody>
      </p:sp>
      <p:pic>
        <p:nvPicPr>
          <p:cNvPr id="28676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404813"/>
            <a:ext cx="390842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819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19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5700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-43+8</a:t>
            </a:r>
            <a:endParaRPr lang="fr-BE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197" name="Espace réservé du numéro de diapositive 1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ransition advClick="0" advTm="11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1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91880" y="908720"/>
            <a:ext cx="2520280" cy="288032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3313113" cy="423862"/>
            <a:chOff x="2018" y="255"/>
            <a:chExt cx="1724" cy="227"/>
          </a:xfrm>
        </p:grpSpPr>
        <p:sp>
          <p:nvSpPr>
            <p:cNvPr id="9222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23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6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27088" y="2852738"/>
            <a:ext cx="7777162" cy="15700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7</a:t>
            </a:r>
            <a:r>
              <a:rPr lang="fr-BE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×(</a:t>
            </a:r>
            <a:r>
              <a:rPr lang="fr-BE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-9</a:t>
            </a:r>
            <a:r>
              <a:rPr lang="fr-BE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  <a:endParaRPr lang="fr-BE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9221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6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896" y="836712"/>
            <a:ext cx="2159868" cy="288702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42938" y="264318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7 </a:t>
            </a:r>
            <a:r>
              <a:rPr lang="fr-BE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×</a:t>
            </a:r>
            <a:r>
              <a:rPr lang="fr-FR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14</a:t>
            </a:r>
            <a:endParaRPr lang="fr-BE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245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3</a:t>
            </a:r>
          </a:p>
        </p:txBody>
      </p:sp>
    </p:spTree>
    <p:custDataLst>
      <p:tags r:id="rId1"/>
    </p:custDataLst>
  </p:cSld>
  <p:clrMapOvr>
    <a:masterClrMapping/>
  </p:clrMapOvr>
  <p:transition advClick="0"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1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63938" y="908050"/>
            <a:ext cx="2016174" cy="288702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127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7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126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4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331913" y="1989138"/>
            <a:ext cx="6624637" cy="2446337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Développer 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(</a:t>
            </a: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2</a:t>
            </a:r>
            <a:r>
              <a:rPr lang="fr-FR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+ 5</a:t>
            </a:r>
            <a:r>
              <a:rPr lang="fr-FR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)</a:t>
            </a:r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²</a:t>
            </a:r>
            <a:endParaRPr lang="fr-BE" sz="6600" dirty="0"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19475" y="908050"/>
            <a:ext cx="24479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2295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30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84213" y="1844675"/>
            <a:ext cx="7848600" cy="230822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Quelle est la longueur d’un rectangle de largeur 5 cm et d’aire 65 cm² ?</a:t>
            </a:r>
            <a:endParaRPr lang="fr-BE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2293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5</a:t>
            </a:r>
          </a:p>
        </p:txBody>
      </p:sp>
    </p:spTree>
    <p:custDataLst>
      <p:tags r:id="rId1"/>
    </p:custDataLst>
  </p:cSld>
  <p:clrMapOvr>
    <a:masterClrMapping/>
  </p:clrMapOvr>
  <p:transition advClick="0" advTm="3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3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635375" y="908050"/>
            <a:ext cx="2016125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3318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19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15 secondes</a:t>
              </a:r>
            </a:p>
          </p:txBody>
        </p:sp>
      </p:grpSp>
      <p:sp>
        <p:nvSpPr>
          <p:cNvPr id="13316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6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852738"/>
            <a:ext cx="7777162" cy="1446212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671 : 11</a:t>
            </a:r>
          </a:p>
        </p:txBody>
      </p:sp>
    </p:spTree>
    <p:custDataLst>
      <p:tags r:id="rId1"/>
    </p:custDataLst>
  </p:cSld>
  <p:clrMapOvr>
    <a:masterClrMapping/>
  </p:clrMapOvr>
  <p:transition advClick="0"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48038" y="908050"/>
            <a:ext cx="2303462" cy="288925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4343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4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/>
                <a:t>20 secondes</a:t>
              </a:r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143000" y="4572000"/>
            <a:ext cx="7286625" cy="1938338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Verdana"/>
              </a:rPr>
              <a:t>Combien de centimètres mesure le périmètre de ce triangle?</a:t>
            </a:r>
            <a:endParaRPr lang="fr-BE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341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smtClean="0">
                <a:solidFill>
                  <a:srgbClr val="66FF33"/>
                </a:solidFill>
              </a:rPr>
              <a:t>7</a:t>
            </a:r>
          </a:p>
        </p:txBody>
      </p:sp>
      <p:pic>
        <p:nvPicPr>
          <p:cNvPr id="1434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1484313"/>
            <a:ext cx="5976937" cy="293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20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4232</TotalTime>
  <Words>205</Words>
  <Application>Microsoft Office PowerPoint</Application>
  <PresentationFormat>Affichage à l'écran (4:3)</PresentationFormat>
  <Paragraphs>74</Paragraphs>
  <Slides>24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6" baseType="lpstr">
      <vt:lpstr>Papier</vt:lpstr>
      <vt:lpstr>Équation</vt:lpstr>
      <vt:lpstr>Calcul Mental </vt:lpstr>
      <vt:lpstr>Bonne chance  à tous !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et bonne journée  à tous !</vt:lpstr>
    </vt:vector>
  </TitlesOfParts>
  <Company>SOFRECOM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marina</dc:creator>
  <cp:lastModifiedBy>J&amp;B</cp:lastModifiedBy>
  <cp:revision>55</cp:revision>
  <dcterms:created xsi:type="dcterms:W3CDTF">2009-09-21T08:51:35Z</dcterms:created>
  <dcterms:modified xsi:type="dcterms:W3CDTF">2013-11-30T06:21:56Z</dcterms:modified>
</cp:coreProperties>
</file>