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5"/>
  </p:notesMasterIdLst>
  <p:sldIdLst>
    <p:sldId id="285" r:id="rId2"/>
    <p:sldId id="314" r:id="rId3"/>
    <p:sldId id="288" r:id="rId4"/>
    <p:sldId id="281" r:id="rId5"/>
    <p:sldId id="282" r:id="rId6"/>
    <p:sldId id="302" r:id="rId7"/>
    <p:sldId id="290" r:id="rId8"/>
    <p:sldId id="303" r:id="rId9"/>
    <p:sldId id="257" r:id="rId10"/>
    <p:sldId id="304" r:id="rId11"/>
    <p:sldId id="297" r:id="rId12"/>
    <p:sldId id="305" r:id="rId13"/>
    <p:sldId id="258" r:id="rId14"/>
    <p:sldId id="298" r:id="rId15"/>
    <p:sldId id="292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01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4" d="100"/>
          <a:sy n="64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E14D-61B1-4F51-AC25-339BB2E53C07}" type="datetimeFigureOut">
              <a:rPr lang="fr-FR" smtClean="0"/>
              <a:pPr/>
              <a:t>30/11/2014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036B-A09D-4762-86D2-0F4AB22BF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4614C-57B0-4C95-9A92-60ADF14BF807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B7297-A666-40BD-9E0C-B05EBF58E8C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92E3A-2204-4D63-AE59-91BF118583E7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7C393-C3C6-4A2C-98E9-0883B44AA3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58E64-5CCD-407F-A940-09E1079746DD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58914-D558-4E23-83FA-10490914901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0C457-212F-42B3-ABA4-8A43C577D5C7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4CA48-7F49-4C07-A295-8915540695A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06465-9E02-4506-911F-7A8FE8772CEC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79E01-A032-49B1-9139-EDC116C5035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131761-D1B2-4ABB-BD80-A41F9115D96F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D9BFC-CD67-47A9-B7AC-DDED73D4AA8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44534-D82E-4C7F-8A93-6F2DE70D9A0F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8FEAE-951B-4F1D-B067-8D112FFBD3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9B7A6-AE1D-493A-89A0-6DBBCBCEC966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97FA8-F699-4439-9ABC-276DA71C85E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4553B-6DC1-4F8D-BF63-CBBA0BBA5957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594BE-D7E0-4CD8-8CEE-4C8BA7363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5BC57-0DB2-4FF9-9C5D-9FACE5660385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84CA-F818-4FD2-8319-FBDBEF6DEE3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24A53C-3598-48F4-8E33-86960AF12BA4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B2A7-B751-44A3-BA3C-B8B33C2F307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0F1D2B-B92D-4DC6-99B3-66CB81CEDA55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707090-A711-415E-938C-9F3FA71CE0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 advClick="0" advTm="7000">
    <p:fad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4977"/>
            <a:ext cx="9144000" cy="6348046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95288" y="2636838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Convertis 3 m</a:t>
            </a:r>
            <a:r>
              <a:rPr lang="fr-FR" sz="4800" baseline="30000" dirty="0" smtClean="0"/>
              <a:t>3</a:t>
            </a:r>
            <a:r>
              <a:rPr lang="fr-FR" sz="4800" dirty="0" smtClean="0"/>
              <a:t>  en litres.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7.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3691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dirty="0" smtClean="0">
                <a:latin typeface="Arial" pitchFamily="34" charset="0"/>
                <a:cs typeface="Arial" pitchFamily="34" charset="0"/>
              </a:rPr>
              <a:t>Le chiffre des unités de 22 × 37× 45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8.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9.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 secondes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9552" y="2924944"/>
            <a:ext cx="7920880" cy="832087"/>
          </a:xfrm>
          <a:prstGeom prst="rect">
            <a:avLst/>
          </a:prstGeom>
          <a:noFill/>
        </p:spPr>
        <p:txBody>
          <a:bodyPr wrap="square" bIns="46800">
            <a:spAutoFit/>
          </a:bodyPr>
          <a:lstStyle/>
          <a:p>
            <a:pPr algn="ctr">
              <a:defRPr/>
            </a:pPr>
            <a:r>
              <a:rPr lang="fr-FR" sz="4800" dirty="0" smtClean="0">
                <a:latin typeface="Arial" pitchFamily="34" charset="0"/>
                <a:cs typeface="Arial" pitchFamily="34" charset="0"/>
              </a:rPr>
              <a:t>(-1)</a:t>
            </a:r>
            <a:r>
              <a:rPr lang="fr-FR" sz="4800" baseline="30000" dirty="0" smtClean="0">
                <a:latin typeface="Arial" pitchFamily="34" charset="0"/>
                <a:cs typeface="Arial" pitchFamily="34" charset="0"/>
              </a:rPr>
              <a:t>2015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323850" y="1916113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4800" dirty="0"/>
          </a:p>
          <a:p>
            <a:pPr algn="ctr"/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10.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242088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A = </a:t>
            </a:r>
            <a:r>
              <a:rPr lang="fr-FR" sz="4800" dirty="0" smtClean="0"/>
              <a:t>(</a:t>
            </a:r>
            <a:r>
              <a:rPr lang="fr-FR" sz="4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4800" dirty="0" smtClean="0"/>
              <a:t> </a:t>
            </a:r>
            <a:r>
              <a:rPr lang="fr-FR" sz="4800" dirty="0" smtClean="0"/>
              <a:t>+ 14</a:t>
            </a:r>
            <a:r>
              <a:rPr lang="fr-FR" sz="4800" dirty="0" smtClean="0"/>
              <a:t>)(</a:t>
            </a:r>
            <a:r>
              <a:rPr lang="fr-FR" sz="4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4800" dirty="0" smtClean="0"/>
              <a:t> </a:t>
            </a:r>
            <a:r>
              <a:rPr lang="fr-FR" sz="4800" dirty="0" smtClean="0"/>
              <a:t>+ 2)</a:t>
            </a:r>
          </a:p>
          <a:p>
            <a:pPr algn="ctr"/>
            <a:endParaRPr lang="fr-FR" sz="4800" dirty="0" smtClean="0"/>
          </a:p>
          <a:p>
            <a:pPr algn="ctr"/>
            <a:r>
              <a:rPr lang="fr-FR" sz="4800" dirty="0" smtClean="0"/>
              <a:t>Calculer A </a:t>
            </a:r>
            <a:r>
              <a:rPr lang="fr-FR" sz="4800" smtClean="0"/>
              <a:t>pour </a:t>
            </a:r>
            <a:r>
              <a:rPr lang="fr-FR" sz="4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4800" smtClean="0"/>
              <a:t> </a:t>
            </a:r>
            <a:r>
              <a:rPr lang="fr-FR" sz="4800" dirty="0" smtClean="0"/>
              <a:t>= -2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20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2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132856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dirty="0" smtClean="0">
                <a:latin typeface="+mj-lt"/>
              </a:rPr>
              <a:t>Donner la mesure de l’angle marqué ?.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23528" y="162880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11.</a:t>
            </a:r>
            <a:endParaRPr lang="fr-FR" sz="3200" b="1" dirty="0"/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 secondes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3429000"/>
            <a:ext cx="68436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0" y="234888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/>
              <a:t>Dans une évaluation, cinq questions sur 20 sont difficiles. Calculer le pourcentage de questions faciles.</a:t>
            </a:r>
            <a:endParaRPr lang="fr-FR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12.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30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3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0" y="234888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err="1" smtClean="0"/>
              <a:t>Teva</a:t>
            </a:r>
            <a:r>
              <a:rPr lang="fr-FR" sz="4800" dirty="0" smtClean="0"/>
              <a:t> a dormi de 19h15 à 6h22 le lendemain matin. Combien de temps a-t-il dormi ?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13.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45 secondes</a:t>
            </a:r>
          </a:p>
        </p:txBody>
      </p:sp>
    </p:spTree>
  </p:cSld>
  <p:clrMapOvr>
    <a:masterClrMapping/>
  </p:clrMapOvr>
  <p:transition spd="slow" advClick="0" advTm="4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14.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115616" y="1772816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800" dirty="0" smtClean="0"/>
              <a:t>Combien y-a-t-il de petits</a:t>
            </a:r>
          </a:p>
          <a:p>
            <a:r>
              <a:rPr lang="fr-FR" sz="4800" dirty="0" smtClean="0"/>
              <a:t>cubes dans la construction ci-dessous ?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 secondes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2520280" cy="265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15.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323528" y="2708920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/>
              <a:t>(70 – 4 × 15) × (2 – 22)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 secondes</a:t>
            </a:r>
          </a:p>
        </p:txBody>
      </p:sp>
    </p:spTree>
  </p:cSld>
  <p:clrMapOvr>
    <a:masterClrMapping/>
  </p:clrMapOvr>
  <p:transition spd="slow" advClick="0" advTm="2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16.</a:t>
            </a:r>
            <a:endParaRPr lang="fr-FR" sz="3200" b="1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 secondes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2699792" y="3212976"/>
          <a:ext cx="3254375" cy="2462213"/>
        </p:xfrm>
        <a:graphic>
          <a:graphicData uri="http://schemas.openxmlformats.org/presentationml/2006/ole">
            <p:oleObj spid="_x0000_s3074" name="Équation" r:id="rId4" imgW="520560" imgH="393480" progId="Equation.3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475656" y="155679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Quelle est la solution de l’équation :</a:t>
            </a:r>
            <a:endParaRPr lang="fr-FR" sz="4800" dirty="0"/>
          </a:p>
        </p:txBody>
      </p:sp>
    </p:spTree>
  </p:cSld>
  <p:clrMapOvr>
    <a:masterClrMapping/>
  </p:clrMapOvr>
  <p:transition spd="slow" advClick="0" advTm="15000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645024"/>
            <a:ext cx="7715200" cy="2679576"/>
          </a:xfrm>
        </p:spPr>
        <p:txBody>
          <a:bodyPr/>
          <a:lstStyle/>
          <a:p>
            <a:pPr algn="ctr">
              <a:buNone/>
            </a:pP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 de qualification des classes de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2</a:t>
            </a:r>
            <a:r>
              <a:rPr lang="fr-FR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fr-FR" sz="4400" b="1" dirty="0" smtClean="0"/>
              <a:t>(</a:t>
            </a:r>
            <a:r>
              <a:rPr lang="fr-FR" sz="4400" b="1" i="1" dirty="0" smtClean="0"/>
              <a:t>20 questions</a:t>
            </a:r>
            <a:r>
              <a:rPr lang="fr-FR" sz="4400" b="1" dirty="0" smtClean="0"/>
              <a:t>)</a:t>
            </a:r>
            <a:endParaRPr lang="fr-FR" sz="4400" b="1" dirty="0"/>
          </a:p>
        </p:txBody>
      </p:sp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3600400" cy="249950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17.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907704" y="1772816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4800" dirty="0" smtClean="0"/>
              <a:t>Calculer BC</a:t>
            </a:r>
            <a:endParaRPr lang="fr-FR" sz="4800" u="sng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7228989" cy="21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427984" y="2780928"/>
            <a:ext cx="5040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fr-FR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18.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2915816" y="2204864"/>
            <a:ext cx="4248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800" dirty="0" smtClean="0"/>
              <a:t>2 015 ÷ (-5)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30 secondes</a:t>
            </a:r>
          </a:p>
        </p:txBody>
      </p:sp>
    </p:spTree>
  </p:cSld>
  <p:clrMapOvr>
    <a:masterClrMapping/>
  </p:clrMapOvr>
  <p:transition spd="slow" advClick="0" advTm="3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19.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45 secondes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600" y="2060848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smtClean="0"/>
              <a:t>Un carré a une aire de 9cm². Je construis un carré</a:t>
            </a:r>
          </a:p>
          <a:p>
            <a:r>
              <a:rPr lang="fr-FR" sz="4800" dirty="0" smtClean="0"/>
              <a:t>dont le côté est trois fois plus grand.</a:t>
            </a:r>
          </a:p>
          <a:p>
            <a:r>
              <a:rPr lang="fr-FR" sz="4800" dirty="0" smtClean="0"/>
              <a:t>Quelle est son aire ?</a:t>
            </a:r>
            <a:endParaRPr lang="fr-FR" sz="4800" dirty="0"/>
          </a:p>
        </p:txBody>
      </p:sp>
    </p:spTree>
  </p:cSld>
  <p:clrMapOvr>
    <a:masterClrMapping/>
  </p:clrMapOvr>
  <p:transition spd="slow" advClick="0" advTm="4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95536" y="2420888"/>
            <a:ext cx="83164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800" dirty="0" smtClean="0"/>
              <a:t>Combien de fois prononce-t-on le mot « QUATRE » quand on compte de 1 à 100 ?</a:t>
            </a:r>
          </a:p>
          <a:p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48478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20.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minute</a:t>
            </a:r>
          </a:p>
        </p:txBody>
      </p:sp>
    </p:spTree>
  </p:cSld>
  <p:clrMapOvr>
    <a:masterClrMapping/>
  </p:clrMapOvr>
  <p:transition spd="slow" advClick="0" advTm="6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Bonne chance à tous !</a:t>
            </a:r>
            <a:endParaRPr lang="fr-FR" dirty="0"/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2195513" y="2565400"/>
            <a:ext cx="5464175" cy="2519363"/>
          </a:xfrm>
        </p:spPr>
        <p:txBody>
          <a:bodyPr/>
          <a:lstStyle/>
          <a:p>
            <a:pPr marR="0" algn="ctr"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vos stylos,</a:t>
            </a:r>
          </a:p>
          <a:p>
            <a:pPr marR="0" algn="ctr"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Prêts,</a:t>
            </a:r>
          </a:p>
          <a:p>
            <a:pPr marR="0" algn="ctr"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Partez!</a:t>
            </a:r>
          </a:p>
          <a:p>
            <a:pPr marR="0" algn="ctr" eaLnBrk="1" hangingPunct="1"/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99992" y="573325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Appuyer sur Entrée pour démarrer le questionnaire minuté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8 × 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1.</a:t>
            </a:r>
            <a:endParaRPr lang="fr-FR" sz="32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3575" y="404664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5² - 3²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664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Le quadruple de 3,5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L’ inverse de -4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4.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12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1 428 ÷ 100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5.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12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95288" y="263683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4 × 64 × 2,5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6.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 smtClean="0">
                <a:solidFill>
                  <a:sysClr val="windowText" lastClr="000000"/>
                </a:solidFill>
              </a:rPr>
              <a:t>20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2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289</Words>
  <Application>Microsoft Office PowerPoint</Application>
  <PresentationFormat>Affichage à l'écran (4:3)</PresentationFormat>
  <Paragraphs>73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Thème Office</vt:lpstr>
      <vt:lpstr>Équation</vt:lpstr>
      <vt:lpstr>Diapositive 1</vt:lpstr>
      <vt:lpstr>Diapositive 2</vt:lpstr>
      <vt:lpstr>Bonne chance à tous !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</dc:creator>
  <cp:lastModifiedBy>J&amp;B</cp:lastModifiedBy>
  <cp:revision>146</cp:revision>
  <dcterms:created xsi:type="dcterms:W3CDTF">2011-09-01T19:40:28Z</dcterms:created>
  <dcterms:modified xsi:type="dcterms:W3CDTF">2014-12-01T03:54:17Z</dcterms:modified>
</cp:coreProperties>
</file>