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25"/>
  </p:notesMasterIdLst>
  <p:sldIdLst>
    <p:sldId id="277" r:id="rId2"/>
    <p:sldId id="278" r:id="rId3"/>
    <p:sldId id="279" r:id="rId4"/>
    <p:sldId id="256" r:id="rId5"/>
    <p:sldId id="260" r:id="rId6"/>
    <p:sldId id="257" r:id="rId7"/>
    <p:sldId id="258" r:id="rId8"/>
    <p:sldId id="262" r:id="rId9"/>
    <p:sldId id="263" r:id="rId10"/>
    <p:sldId id="265" r:id="rId11"/>
    <p:sldId id="268" r:id="rId12"/>
    <p:sldId id="266" r:id="rId13"/>
    <p:sldId id="269" r:id="rId14"/>
    <p:sldId id="264" r:id="rId15"/>
    <p:sldId id="270" r:id="rId16"/>
    <p:sldId id="271" r:id="rId17"/>
    <p:sldId id="259" r:id="rId18"/>
    <p:sldId id="267" r:id="rId19"/>
    <p:sldId id="274" r:id="rId20"/>
    <p:sldId id="275" r:id="rId21"/>
    <p:sldId id="272" r:id="rId22"/>
    <p:sldId id="261" r:id="rId23"/>
    <p:sldId id="276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24" autoAdjust="0"/>
    <p:restoredTop sz="94660"/>
  </p:normalViewPr>
  <p:slideViewPr>
    <p:cSldViewPr>
      <p:cViewPr varScale="1">
        <p:scale>
          <a:sx n="103" d="100"/>
          <a:sy n="103" d="100"/>
        </p:scale>
        <p:origin x="-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D30C2-DD1C-4963-9CF7-5BAAB7ADAEF1}" type="datetimeFigureOut">
              <a:rPr lang="fr-FR" smtClean="0"/>
              <a:pPr/>
              <a:t>29/06/2008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BC01E-5BF1-4D47-88C2-1A3EB44123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BC01E-5BF1-4D47-88C2-1A3EB44123CF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D830-E5E2-4B49-AB2E-EBB85815CB06}" type="datetime1">
              <a:rPr lang="fr-FR" smtClean="0"/>
              <a:pPr/>
              <a:t>29/06/2008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FCA2-6893-488B-9392-5A1422E604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3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75687-75AF-4975-BA58-6CE20E8F8E3A}" type="datetime1">
              <a:rPr lang="fr-FR" smtClean="0"/>
              <a:pPr/>
              <a:t>29/06/2008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FCA2-6893-488B-9392-5A1422E604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3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8371-C372-4A5C-ADF1-C25154D89FD8}" type="datetime1">
              <a:rPr lang="fr-FR" smtClean="0"/>
              <a:pPr/>
              <a:t>29/06/2008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FCA2-6893-488B-9392-5A1422E604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3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F798-7E0C-4DBA-B701-C38378CA1968}" type="datetime1">
              <a:rPr lang="fr-FR" smtClean="0"/>
              <a:pPr/>
              <a:t>29/06/2008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FCA2-6893-488B-9392-5A1422E604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3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5B70-4854-4812-88F7-DDFB07A45D11}" type="datetime1">
              <a:rPr lang="fr-FR" smtClean="0"/>
              <a:pPr/>
              <a:t>29/06/2008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FCA2-6893-488B-9392-5A1422E604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3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8F19-3AC2-40B9-84DF-26143BD40AB2}" type="datetime1">
              <a:rPr lang="fr-FR" smtClean="0"/>
              <a:pPr/>
              <a:t>29/06/2008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FCA2-6893-488B-9392-5A1422E604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3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CE5C1-82B0-41F4-863F-5A0F3391CA25}" type="datetime1">
              <a:rPr lang="fr-FR" smtClean="0"/>
              <a:pPr/>
              <a:t>29/06/2008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FCA2-6893-488B-9392-5A1422E604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3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F27C-6DD5-40FD-8CE4-5FD6EF56AB34}" type="datetime1">
              <a:rPr lang="fr-FR" smtClean="0"/>
              <a:pPr/>
              <a:t>29/06/2008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FCA2-6893-488B-9392-5A1422E604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3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30CE-B299-4C52-A27C-E73DDFFA2714}" type="datetime1">
              <a:rPr lang="fr-FR" smtClean="0"/>
              <a:pPr/>
              <a:t>29/06/2008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FCA2-6893-488B-9392-5A1422E604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3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2A3E-E7DD-4EF1-9BC5-7D31AFB50A18}" type="datetime1">
              <a:rPr lang="fr-FR" smtClean="0"/>
              <a:pPr/>
              <a:t>29/06/2008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FCA2-6893-488B-9392-5A1422E604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3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4EEF-EA29-46FE-AD92-C6BF9A836B1D}" type="datetime1">
              <a:rPr lang="fr-FR" smtClean="0"/>
              <a:pPr/>
              <a:t>29/06/2008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FCA2-6893-488B-9392-5A1422E604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3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0CC7A-CCC6-4D6A-9A61-8111473A6093}" type="datetime1">
              <a:rPr lang="fr-FR" smtClean="0"/>
              <a:pPr/>
              <a:t>29/06/2008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5FCA2-6893-488B-9392-5A1422E604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30000"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du contenu 6" descr="Tata'u Upo'o LOGO 201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0"/>
            <a:ext cx="8111439" cy="6563862"/>
          </a:xfrm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5292080" y="6356350"/>
            <a:ext cx="3394720" cy="501650"/>
          </a:xfrm>
        </p:spPr>
        <p:txBody>
          <a:bodyPr/>
          <a:lstStyle/>
          <a:p>
            <a:r>
              <a:rPr lang="fr-FR" sz="2400" dirty="0" smtClean="0"/>
              <a:t>Cliquer pour démarrer</a:t>
            </a:r>
            <a:endParaRPr lang="fr-FR" sz="2400" dirty="0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z="4800" dirty="0" smtClean="0"/>
              <a:t>7</a:t>
            </a:r>
            <a:endParaRPr lang="fr-FR" sz="4800" dirty="0"/>
          </a:p>
        </p:txBody>
      </p:sp>
      <p:sp>
        <p:nvSpPr>
          <p:cNvPr id="8" name="ZoneTexte 7"/>
          <p:cNvSpPr txBox="1"/>
          <p:nvPr/>
        </p:nvSpPr>
        <p:spPr>
          <a:xfrm>
            <a:off x="251520" y="404664"/>
            <a:ext cx="8642350" cy="646330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5400" dirty="0" smtClean="0"/>
              <a:t>n°7</a:t>
            </a:r>
            <a:endParaRPr lang="fr-FR" sz="8000" dirty="0" smtClean="0"/>
          </a:p>
          <a:p>
            <a:pPr>
              <a:defRPr/>
            </a:pPr>
            <a:endParaRPr lang="fr-FR" sz="3600" dirty="0" smtClean="0">
              <a:latin typeface="+mj-lt"/>
            </a:endParaRPr>
          </a:p>
          <a:p>
            <a:pPr>
              <a:defRPr/>
            </a:pPr>
            <a:r>
              <a:rPr lang="fr-FR" sz="5400" dirty="0" smtClean="0">
                <a:latin typeface="+mj-lt"/>
              </a:rPr>
              <a:t>Kevin </a:t>
            </a:r>
            <a:r>
              <a:rPr lang="fr-FR" sz="5400" dirty="0">
                <a:latin typeface="+mj-lt"/>
              </a:rPr>
              <a:t>met </a:t>
            </a:r>
            <a:r>
              <a:rPr lang="fr-FR" sz="5400" dirty="0" smtClean="0">
                <a:latin typeface="+mj-lt"/>
              </a:rPr>
              <a:t>59 </a:t>
            </a:r>
            <a:r>
              <a:rPr lang="fr-FR" sz="5400" dirty="0">
                <a:latin typeface="+mj-lt"/>
              </a:rPr>
              <a:t>minutes pour aller à l’école.</a:t>
            </a:r>
          </a:p>
          <a:p>
            <a:pPr>
              <a:defRPr/>
            </a:pPr>
            <a:r>
              <a:rPr lang="fr-FR" sz="5400" dirty="0">
                <a:latin typeface="+mj-lt"/>
              </a:rPr>
              <a:t>Il part de chez lui à 6h18mn.</a:t>
            </a:r>
          </a:p>
          <a:p>
            <a:pPr>
              <a:defRPr/>
            </a:pPr>
            <a:endParaRPr lang="fr-FR" sz="3600" dirty="0">
              <a:latin typeface="+mj-lt"/>
            </a:endParaRPr>
          </a:p>
          <a:p>
            <a:pPr>
              <a:defRPr/>
            </a:pPr>
            <a:r>
              <a:rPr lang="fr-FR" sz="5400" dirty="0">
                <a:latin typeface="+mj-lt"/>
              </a:rPr>
              <a:t>A quelle heure arrive-t-il à l’école ?</a:t>
            </a:r>
          </a:p>
          <a:p>
            <a:pPr>
              <a:defRPr/>
            </a:pPr>
            <a:endParaRPr lang="fr-FR" dirty="0"/>
          </a:p>
        </p:txBody>
      </p:sp>
    </p:spTree>
  </p:cSld>
  <p:clrMapOvr>
    <a:masterClrMapping/>
  </p:clrMapOvr>
  <p:transition advClick="0" advTm="25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fr-FR" sz="6000" dirty="0" smtClean="0"/>
              <a:t>n°8</a:t>
            </a:r>
            <a:r>
              <a:rPr lang="fr-FR" sz="9600" dirty="0" smtClean="0"/>
              <a:t/>
            </a:r>
            <a:br>
              <a:rPr lang="fr-FR" sz="9600" dirty="0" smtClean="0"/>
            </a:br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7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>			36 ÷ (-9)</a:t>
            </a:r>
            <a:endParaRPr lang="fr-FR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z="4800" dirty="0" smtClean="0"/>
              <a:t>8</a:t>
            </a:r>
            <a:endParaRPr lang="fr-FR" sz="4800" dirty="0"/>
          </a:p>
        </p:txBody>
      </p:sp>
    </p:spTree>
  </p:cSld>
  <p:clrMapOvr>
    <a:masterClrMapping/>
  </p:clrMapOvr>
  <p:transition advClick="0" advTm="18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143000"/>
          </a:xfrm>
        </p:spPr>
        <p:txBody>
          <a:bodyPr>
            <a:noAutofit/>
          </a:bodyPr>
          <a:lstStyle/>
          <a:p>
            <a:r>
              <a:rPr lang="fr-FR" sz="7200" dirty="0"/>
              <a:t>=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z="4800" dirty="0" smtClean="0"/>
              <a:t>9</a:t>
            </a:r>
            <a:endParaRPr lang="fr-FR" sz="4800" dirty="0"/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2103438" y="2133600"/>
          <a:ext cx="2519362" cy="2209800"/>
        </p:xfrm>
        <a:graphic>
          <a:graphicData uri="http://schemas.openxmlformats.org/presentationml/2006/ole">
            <p:oleObj spid="_x0000_s2050" name="Équation" r:id="rId3" imgW="317160" imgH="393480" progId="Equation.3">
              <p:embed/>
            </p:oleObj>
          </a:graphicData>
        </a:graphic>
      </p:graphicFrame>
      <p:graphicFrame>
        <p:nvGraphicFramePr>
          <p:cNvPr id="6" name="Objet 5"/>
          <p:cNvGraphicFramePr>
            <a:graphicFrameLocks noChangeAspect="1"/>
          </p:cNvGraphicFramePr>
          <p:nvPr/>
        </p:nvGraphicFramePr>
        <p:xfrm>
          <a:off x="4837113" y="2060575"/>
          <a:ext cx="2136775" cy="2287588"/>
        </p:xfrm>
        <a:graphic>
          <a:graphicData uri="http://schemas.openxmlformats.org/presentationml/2006/ole">
            <p:oleObj spid="_x0000_s2051" name="Équation" r:id="rId4" imgW="317160" imgH="393480" progId="Equation.3">
              <p:embed/>
            </p:oleObj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539552" y="404664"/>
            <a:ext cx="886781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/>
              <a:t>n°9</a:t>
            </a:r>
            <a:endParaRPr lang="fr-FR" sz="6000" dirty="0" smtClean="0"/>
          </a:p>
          <a:p>
            <a:endParaRPr lang="fr-FR" dirty="0"/>
          </a:p>
        </p:txBody>
      </p:sp>
    </p:spTree>
  </p:cSld>
  <p:clrMapOvr>
    <a:masterClrMapping/>
  </p:clrMapOvr>
  <p:transition advClick="0" advTm="18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84784"/>
            <a:ext cx="9144000" cy="2866330"/>
          </a:xfrm>
        </p:spPr>
        <p:txBody>
          <a:bodyPr>
            <a:noAutofit/>
          </a:bodyPr>
          <a:lstStyle/>
          <a:p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3 compas coûtent 900 Fr. Combien coûtent 11 compas.</a:t>
            </a:r>
            <a:endParaRPr lang="fr-FR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z="4800" dirty="0" smtClean="0"/>
              <a:t>10</a:t>
            </a:r>
            <a:endParaRPr lang="fr-FR" sz="4800" dirty="0"/>
          </a:p>
        </p:txBody>
      </p:sp>
      <p:sp>
        <p:nvSpPr>
          <p:cNvPr id="5" name="ZoneTexte 4"/>
          <p:cNvSpPr txBox="1"/>
          <p:nvPr/>
        </p:nvSpPr>
        <p:spPr>
          <a:xfrm>
            <a:off x="827584" y="548680"/>
            <a:ext cx="105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n°10</a:t>
            </a:r>
            <a:endParaRPr lang="fr-FR" sz="5400" dirty="0" smtClean="0"/>
          </a:p>
        </p:txBody>
      </p:sp>
    </p:spTree>
  </p:cSld>
  <p:clrMapOvr>
    <a:masterClrMapping/>
  </p:clrMapOvr>
  <p:transition advClick="0" advTm="25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996952"/>
            <a:ext cx="8229600" cy="1143000"/>
          </a:xfrm>
        </p:spPr>
        <p:txBody>
          <a:bodyPr>
            <a:noAutofit/>
          </a:bodyPr>
          <a:lstStyle/>
          <a:p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>- 23 - 12 </a:t>
            </a:r>
            <a:endParaRPr lang="fr-FR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z="4800" dirty="0" smtClean="0"/>
              <a:t>11</a:t>
            </a:r>
            <a:endParaRPr lang="fr-FR" sz="4800" dirty="0"/>
          </a:p>
        </p:txBody>
      </p:sp>
      <p:sp>
        <p:nvSpPr>
          <p:cNvPr id="5" name="Rectangle 4"/>
          <p:cNvSpPr/>
          <p:nvPr/>
        </p:nvSpPr>
        <p:spPr>
          <a:xfrm>
            <a:off x="683568" y="620688"/>
            <a:ext cx="10518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/>
              <a:t>n°11</a:t>
            </a:r>
            <a:endParaRPr lang="fr-FR" sz="5400" dirty="0" smtClean="0"/>
          </a:p>
        </p:txBody>
      </p:sp>
    </p:spTree>
  </p:cSld>
  <p:clrMapOvr>
    <a:masterClrMapping/>
  </p:clrMapOvr>
  <p:transition advClick="0" advTm="20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4725144"/>
          </a:xfrm>
        </p:spPr>
        <p:txBody>
          <a:bodyPr>
            <a:noAutofit/>
          </a:bodyPr>
          <a:lstStyle/>
          <a:p>
            <a:r>
              <a:rPr lang="fr-FR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5400" dirty="0" smtClean="0">
                <a:latin typeface="Times New Roman" pitchFamily="18" charset="0"/>
                <a:cs typeface="Times New Roman" pitchFamily="18" charset="0"/>
              </a:rPr>
              <a:t>Dans un triangle, </a:t>
            </a:r>
            <a:r>
              <a:rPr lang="fr-FR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5400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5400" dirty="0" smtClean="0">
                <a:latin typeface="Times New Roman" pitchFamily="18" charset="0"/>
                <a:cs typeface="Times New Roman" pitchFamily="18" charset="0"/>
              </a:rPr>
              <a:t>premier angle mesure 65</a:t>
            </a:r>
            <a:r>
              <a:rPr lang="fr-FR" sz="5400" dirty="0" smtClean="0">
                <a:latin typeface="Times New Roman" pitchFamily="18" charset="0"/>
                <a:cs typeface="Times New Roman" pitchFamily="18" charset="0"/>
              </a:rPr>
              <a:t>°, </a:t>
            </a:r>
            <a:br>
              <a:rPr lang="fr-FR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5400" dirty="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sz="5400" dirty="0" smtClean="0">
                <a:latin typeface="Times New Roman" pitchFamily="18" charset="0"/>
                <a:cs typeface="Times New Roman" pitchFamily="18" charset="0"/>
              </a:rPr>
              <a:t>le deuxième mesure 31</a:t>
            </a:r>
            <a:r>
              <a:rPr lang="fr-FR" sz="5400" dirty="0" smtClean="0">
                <a:latin typeface="Times New Roman" pitchFamily="18" charset="0"/>
                <a:cs typeface="Times New Roman" pitchFamily="18" charset="0"/>
              </a:rPr>
              <a:t>°.</a:t>
            </a:r>
            <a:br>
              <a:rPr lang="fr-FR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5400" dirty="0" smtClean="0">
                <a:latin typeface="Times New Roman" pitchFamily="18" charset="0"/>
                <a:cs typeface="Times New Roman" pitchFamily="18" charset="0"/>
              </a:rPr>
              <a:t>Combien mesure le troisième ?</a:t>
            </a:r>
            <a:endParaRPr lang="fr-FR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z="4800" dirty="0" smtClean="0"/>
              <a:t>12</a:t>
            </a:r>
            <a:endParaRPr lang="fr-FR" sz="4800" dirty="0"/>
          </a:p>
        </p:txBody>
      </p:sp>
      <p:sp>
        <p:nvSpPr>
          <p:cNvPr id="6" name="ZoneTexte 5"/>
          <p:cNvSpPr txBox="1"/>
          <p:nvPr/>
        </p:nvSpPr>
        <p:spPr>
          <a:xfrm>
            <a:off x="683568" y="332656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n°12</a:t>
            </a:r>
            <a:endParaRPr lang="fr-FR" sz="3200" dirty="0"/>
          </a:p>
        </p:txBody>
      </p:sp>
    </p:spTree>
  </p:cSld>
  <p:clrMapOvr>
    <a:masterClrMapping/>
  </p:clrMapOvr>
  <p:transition advClick="0" advTm="30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532440" cy="4378498"/>
          </a:xfrm>
        </p:spPr>
        <p:txBody>
          <a:bodyPr>
            <a:normAutofit fontScale="90000"/>
          </a:bodyPr>
          <a:lstStyle/>
          <a:p>
            <a:pPr algn="l"/>
            <a:r>
              <a:rPr lang="fr-FR" sz="5300" dirty="0" smtClean="0"/>
              <a:t>n°13</a:t>
            </a:r>
            <a:r>
              <a:rPr lang="fr-FR" sz="8800" dirty="0" smtClean="0"/>
              <a:t/>
            </a:r>
            <a:br>
              <a:rPr lang="fr-FR" sz="8800" dirty="0" smtClean="0"/>
            </a:b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Trouver le nombre manquant</a:t>
            </a:r>
            <a:br>
              <a:rPr lang="fr-FR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6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6000" dirty="0">
                <a:latin typeface="Times New Roman" pitchFamily="18" charset="0"/>
                <a:cs typeface="Times New Roman" pitchFamily="18" charset="0"/>
              </a:rPr>
            </a:b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6000" b="1" dirty="0" smtClean="0">
                <a:latin typeface="Times New Roman" pitchFamily="18" charset="0"/>
                <a:cs typeface="Times New Roman" pitchFamily="18" charset="0"/>
              </a:rPr>
              <a:t>4 (</a:t>
            </a:r>
            <a:r>
              <a:rPr lang="fr-FR" sz="6000" b="1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sz="6000" b="1" i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fr-FR" sz="6000" b="1" dirty="0" smtClean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fr-FR" sz="6000" b="1" dirty="0" smtClean="0">
                <a:latin typeface="Times New Roman" pitchFamily="18" charset="0"/>
                <a:cs typeface="Times New Roman" pitchFamily="18" charset="0"/>
              </a:rPr>
              <a:t>= 4</a:t>
            </a:r>
            <a:r>
              <a:rPr lang="fr-FR" sz="60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6000" b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…… </a:t>
            </a:r>
            <a:br>
              <a:rPr lang="fr-FR" sz="6000" dirty="0" smtClean="0">
                <a:latin typeface="Times New Roman" pitchFamily="18" charset="0"/>
                <a:cs typeface="Times New Roman" pitchFamily="18" charset="0"/>
              </a:rPr>
            </a:br>
            <a:endParaRPr lang="fr-FR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z="4800" dirty="0" smtClean="0"/>
              <a:t>13</a:t>
            </a:r>
            <a:endParaRPr lang="fr-FR" sz="4800" dirty="0"/>
          </a:p>
        </p:txBody>
      </p:sp>
    </p:spTree>
  </p:cSld>
  <p:clrMapOvr>
    <a:masterClrMapping/>
  </p:clrMapOvr>
  <p:transition advClick="0" advTm="30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700808"/>
            <a:ext cx="8229600" cy="1143000"/>
          </a:xfrm>
        </p:spPr>
        <p:txBody>
          <a:bodyPr>
            <a:noAutofit/>
          </a:bodyPr>
          <a:lstStyle/>
          <a:p>
            <a:r>
              <a:rPr lang="fr-FR" sz="9600" dirty="0" smtClean="0"/>
              <a:t/>
            </a:r>
            <a:br>
              <a:rPr lang="fr-FR" sz="9600" dirty="0" smtClean="0"/>
            </a:br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7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>Le tiers de 2,4</a:t>
            </a:r>
            <a:endParaRPr lang="fr-FR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z="4800" dirty="0" smtClean="0"/>
              <a:t>14</a:t>
            </a:r>
            <a:endParaRPr lang="fr-FR" sz="4800" dirty="0"/>
          </a:p>
        </p:txBody>
      </p:sp>
      <p:sp>
        <p:nvSpPr>
          <p:cNvPr id="4" name="Rectangle 3"/>
          <p:cNvSpPr/>
          <p:nvPr/>
        </p:nvSpPr>
        <p:spPr>
          <a:xfrm>
            <a:off x="1259632" y="980728"/>
            <a:ext cx="11464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dirty="0" smtClean="0"/>
              <a:t>n°14</a:t>
            </a:r>
            <a:endParaRPr lang="fr-FR" sz="4000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143000"/>
          </a:xfrm>
        </p:spPr>
        <p:txBody>
          <a:bodyPr>
            <a:noAutofit/>
          </a:bodyPr>
          <a:lstStyle/>
          <a:p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>-4 × (-8)</a:t>
            </a:r>
            <a:endParaRPr lang="fr-FR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z="4800" dirty="0" smtClean="0"/>
              <a:t>15</a:t>
            </a:r>
            <a:endParaRPr lang="fr-FR" sz="4800" dirty="0"/>
          </a:p>
        </p:txBody>
      </p:sp>
      <p:sp>
        <p:nvSpPr>
          <p:cNvPr id="5" name="Rectangle 4"/>
          <p:cNvSpPr/>
          <p:nvPr/>
        </p:nvSpPr>
        <p:spPr>
          <a:xfrm>
            <a:off x="1043608" y="836712"/>
            <a:ext cx="9573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/>
              <a:t>n°15</a:t>
            </a:r>
            <a:endParaRPr lang="fr-FR" sz="3200" dirty="0"/>
          </a:p>
        </p:txBody>
      </p:sp>
    </p:spTree>
  </p:cSld>
  <p:clrMapOvr>
    <a:masterClrMapping/>
  </p:clrMapOvr>
  <p:transition advClick="0" advTm="15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ZoneTexte 3"/>
          <p:cNvSpPr txBox="1">
            <a:spLocks noChangeArrowheads="1"/>
          </p:cNvSpPr>
          <p:nvPr/>
        </p:nvSpPr>
        <p:spPr bwMode="auto">
          <a:xfrm>
            <a:off x="1423988" y="1749425"/>
            <a:ext cx="6153150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600" dirty="0">
                <a:latin typeface="Times" charset="0"/>
              </a:rPr>
              <a:t>Calculer la formule suivante pour </a:t>
            </a:r>
            <a:r>
              <a:rPr lang="fr-FR" sz="3600" i="1" dirty="0">
                <a:latin typeface="Times" charset="0"/>
              </a:rPr>
              <a:t>a</a:t>
            </a:r>
            <a:r>
              <a:rPr lang="fr-FR" sz="3600" dirty="0">
                <a:latin typeface="Times" charset="0"/>
              </a:rPr>
              <a:t> = </a:t>
            </a:r>
            <a:r>
              <a:rPr lang="fr-FR" sz="3600" dirty="0" smtClean="0">
                <a:latin typeface="Times" charset="0"/>
              </a:rPr>
              <a:t>5,2</a:t>
            </a:r>
          </a:p>
          <a:p>
            <a:endParaRPr lang="fr-FR" sz="3600" dirty="0" smtClean="0">
              <a:latin typeface="Times" charset="0"/>
            </a:endParaRPr>
          </a:p>
          <a:p>
            <a:r>
              <a:rPr lang="fr-FR" sz="6600" i="1" dirty="0" smtClean="0">
                <a:latin typeface="Times" charset="0"/>
              </a:rPr>
              <a:t>	 </a:t>
            </a:r>
            <a:r>
              <a:rPr lang="fr-FR" sz="6600" dirty="0" smtClean="0">
                <a:latin typeface="Times" charset="0"/>
              </a:rPr>
              <a:t>10</a:t>
            </a:r>
            <a:r>
              <a:rPr lang="fr-FR" sz="3600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fr-FR" sz="6600" i="1" dirty="0" smtClean="0">
                <a:latin typeface="Times" charset="0"/>
              </a:rPr>
              <a:t>a</a:t>
            </a:r>
            <a:r>
              <a:rPr lang="fr-FR" sz="6600" dirty="0" smtClean="0">
                <a:latin typeface="Times" charset="0"/>
              </a:rPr>
              <a:t> - 16</a:t>
            </a:r>
            <a:endParaRPr lang="fr-FR" sz="6600" i="1" dirty="0">
              <a:latin typeface="Times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z="4800" dirty="0" smtClean="0"/>
              <a:t>16</a:t>
            </a:r>
            <a:endParaRPr lang="fr-FR" sz="4800" dirty="0"/>
          </a:p>
        </p:txBody>
      </p:sp>
      <p:sp>
        <p:nvSpPr>
          <p:cNvPr id="5" name="Rectangle 4"/>
          <p:cNvSpPr/>
          <p:nvPr/>
        </p:nvSpPr>
        <p:spPr>
          <a:xfrm>
            <a:off x="1043608" y="836712"/>
            <a:ext cx="8611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n°16</a:t>
            </a:r>
            <a:endParaRPr lang="fr-FR" sz="2800" dirty="0"/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3608" y="3717032"/>
            <a:ext cx="7772400" cy="14700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5400" b="1" dirty="0" smtClean="0"/>
              <a:t>Sujet de qualification</a:t>
            </a:r>
            <a:br>
              <a:rPr lang="fr-FR" sz="5400" b="1" dirty="0" smtClean="0"/>
            </a:br>
            <a:r>
              <a:rPr lang="fr-FR" sz="5400" b="1" dirty="0" smtClean="0"/>
              <a:t>des classes de</a:t>
            </a:r>
            <a:br>
              <a:rPr lang="fr-FR" sz="5400" b="1" dirty="0" smtClean="0"/>
            </a:br>
            <a:r>
              <a:rPr lang="fr-FR" sz="5400" b="1" dirty="0" smtClean="0"/>
              <a:t>Quatrième</a:t>
            </a:r>
            <a:endParaRPr lang="fr-FR" sz="5400" b="1" dirty="0"/>
          </a:p>
        </p:txBody>
      </p:sp>
      <p:pic>
        <p:nvPicPr>
          <p:cNvPr id="3" name="Espace réservé du contenu 6" descr="Tata'u Upo'o LOGO 20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3456384" cy="2796942"/>
          </a:xfrm>
          <a:prstGeom prst="rect">
            <a:avLst/>
          </a:prstGeom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ZoneTexte 3"/>
          <p:cNvSpPr txBox="1">
            <a:spLocks noChangeArrowheads="1"/>
          </p:cNvSpPr>
          <p:nvPr/>
        </p:nvSpPr>
        <p:spPr bwMode="auto">
          <a:xfrm>
            <a:off x="1691680" y="1700808"/>
            <a:ext cx="61531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600" dirty="0" smtClean="0">
                <a:latin typeface="Times" charset="0"/>
              </a:rPr>
              <a:t>Calculer l’aire du rectangle :</a:t>
            </a:r>
            <a:endParaRPr lang="fr-FR" sz="3600" dirty="0">
              <a:latin typeface="Times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9175" y="3327400"/>
            <a:ext cx="4257675" cy="25765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269" name="ZoneTexte 5"/>
          <p:cNvSpPr txBox="1">
            <a:spLocks noChangeArrowheads="1"/>
          </p:cNvSpPr>
          <p:nvPr/>
        </p:nvSpPr>
        <p:spPr bwMode="auto">
          <a:xfrm>
            <a:off x="4256088" y="2695575"/>
            <a:ext cx="13240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3200" dirty="0" smtClean="0">
                <a:latin typeface="Times" charset="0"/>
              </a:rPr>
              <a:t>2,5 m</a:t>
            </a:r>
            <a:endParaRPr lang="fr-FR" sz="3200" dirty="0">
              <a:latin typeface="Times" charset="0"/>
            </a:endParaRPr>
          </a:p>
        </p:txBody>
      </p:sp>
      <p:sp>
        <p:nvSpPr>
          <p:cNvPr id="11270" name="ZoneTexte 7"/>
          <p:cNvSpPr txBox="1">
            <a:spLocks noChangeArrowheads="1"/>
          </p:cNvSpPr>
          <p:nvPr/>
        </p:nvSpPr>
        <p:spPr bwMode="auto">
          <a:xfrm>
            <a:off x="4256088" y="5903913"/>
            <a:ext cx="15400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3200" dirty="0" smtClean="0">
                <a:latin typeface="Times" charset="0"/>
              </a:rPr>
              <a:t>2,5 m</a:t>
            </a:r>
            <a:endParaRPr lang="fr-FR" sz="3200" dirty="0">
              <a:latin typeface="Times" charset="0"/>
            </a:endParaRPr>
          </a:p>
        </p:txBody>
      </p:sp>
      <p:sp>
        <p:nvSpPr>
          <p:cNvPr id="11271" name="ZoneTexte 8"/>
          <p:cNvSpPr txBox="1">
            <a:spLocks noChangeArrowheads="1"/>
          </p:cNvSpPr>
          <p:nvPr/>
        </p:nvSpPr>
        <p:spPr bwMode="auto">
          <a:xfrm>
            <a:off x="1259632" y="4311650"/>
            <a:ext cx="1040656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3200" dirty="0" smtClean="0">
                <a:latin typeface="Times" charset="0"/>
              </a:rPr>
              <a:t>4 m</a:t>
            </a:r>
            <a:endParaRPr lang="fr-FR" sz="3200" dirty="0">
              <a:latin typeface="Times" charset="0"/>
            </a:endParaRPr>
          </a:p>
        </p:txBody>
      </p:sp>
      <p:sp>
        <p:nvSpPr>
          <p:cNvPr id="11272" name="ZoneTexte 9"/>
          <p:cNvSpPr txBox="1">
            <a:spLocks noChangeArrowheads="1"/>
          </p:cNvSpPr>
          <p:nvPr/>
        </p:nvSpPr>
        <p:spPr bwMode="auto">
          <a:xfrm>
            <a:off x="6546850" y="4445000"/>
            <a:ext cx="9774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3200" dirty="0" smtClean="0">
                <a:latin typeface="Times" charset="0"/>
              </a:rPr>
              <a:t>4 m</a:t>
            </a:r>
            <a:endParaRPr lang="fr-FR" sz="3200" dirty="0">
              <a:latin typeface="Times" charset="0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z="4800" dirty="0" smtClean="0"/>
              <a:t>17</a:t>
            </a:r>
            <a:endParaRPr lang="fr-FR" sz="4800" dirty="0"/>
          </a:p>
        </p:txBody>
      </p:sp>
      <p:sp>
        <p:nvSpPr>
          <p:cNvPr id="10" name="Rectangle 9"/>
          <p:cNvSpPr/>
          <p:nvPr/>
        </p:nvSpPr>
        <p:spPr>
          <a:xfrm>
            <a:off x="755576" y="548680"/>
            <a:ext cx="9573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/>
              <a:t>n°17</a:t>
            </a:r>
            <a:endParaRPr lang="fr-FR" sz="3200" dirty="0"/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z="4800" dirty="0" smtClean="0"/>
              <a:t>18</a:t>
            </a:r>
            <a:endParaRPr lang="fr-FR" sz="4800" dirty="0"/>
          </a:p>
        </p:txBody>
      </p:sp>
      <p:sp>
        <p:nvSpPr>
          <p:cNvPr id="7" name="ZoneTexte 6"/>
          <p:cNvSpPr txBox="1"/>
          <p:nvPr/>
        </p:nvSpPr>
        <p:spPr>
          <a:xfrm>
            <a:off x="0" y="2565400"/>
            <a:ext cx="9144000" cy="1754188"/>
          </a:xfrm>
          <a:prstGeom prst="rect">
            <a:avLst/>
          </a:prstGeom>
          <a:noFill/>
        </p:spPr>
        <p:txBody>
          <a:bodyPr bIns="46800">
            <a:spAutoFit/>
          </a:bodyPr>
          <a:lstStyle/>
          <a:p>
            <a:pPr algn="ctr">
              <a:defRPr/>
            </a:pPr>
            <a:r>
              <a:rPr lang="fr-FR" sz="5400" dirty="0">
                <a:latin typeface="+mj-lt"/>
              </a:rPr>
              <a:t>Quel est le triple de la somme de 8 et 6 ?</a:t>
            </a:r>
          </a:p>
        </p:txBody>
      </p:sp>
      <p:sp>
        <p:nvSpPr>
          <p:cNvPr id="5" name="Rectangle 4"/>
          <p:cNvSpPr/>
          <p:nvPr/>
        </p:nvSpPr>
        <p:spPr>
          <a:xfrm>
            <a:off x="1259632" y="620688"/>
            <a:ext cx="9573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/>
              <a:t>n°18</a:t>
            </a:r>
            <a:endParaRPr lang="fr-FR" sz="3200" dirty="0"/>
          </a:p>
        </p:txBody>
      </p:sp>
    </p:spTree>
  </p:cSld>
  <p:clrMapOvr>
    <a:masterClrMapping/>
  </p:clrMapOvr>
  <p:transition advClick="0" advTm="2500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3068960"/>
            <a:ext cx="8229600" cy="1143000"/>
          </a:xfrm>
        </p:spPr>
        <p:txBody>
          <a:bodyPr>
            <a:noAutofit/>
          </a:bodyPr>
          <a:lstStyle/>
          <a:p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>Le carré de 7</a:t>
            </a:r>
            <a:endParaRPr lang="fr-FR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z="4800" dirty="0" smtClean="0"/>
              <a:t>19</a:t>
            </a:r>
            <a:endParaRPr lang="fr-FR" sz="4800" dirty="0"/>
          </a:p>
        </p:txBody>
      </p:sp>
      <p:sp>
        <p:nvSpPr>
          <p:cNvPr id="5" name="Rectangle 4"/>
          <p:cNvSpPr/>
          <p:nvPr/>
        </p:nvSpPr>
        <p:spPr>
          <a:xfrm>
            <a:off x="683568" y="404664"/>
            <a:ext cx="9361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n°19</a:t>
            </a:r>
            <a:endParaRPr lang="fr-FR" sz="2800" dirty="0"/>
          </a:p>
        </p:txBody>
      </p:sp>
    </p:spTree>
  </p:cSld>
  <p:clrMapOvr>
    <a:masterClrMapping/>
  </p:clrMapOvr>
  <p:transition advClick="0" advTm="1200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z="4800" dirty="0" smtClean="0"/>
              <a:t>20</a:t>
            </a:r>
            <a:endParaRPr lang="fr-FR" sz="4800" dirty="0"/>
          </a:p>
        </p:txBody>
      </p:sp>
      <p:sp>
        <p:nvSpPr>
          <p:cNvPr id="6" name="ZoneTexte 5"/>
          <p:cNvSpPr txBox="1"/>
          <p:nvPr/>
        </p:nvSpPr>
        <p:spPr>
          <a:xfrm>
            <a:off x="395288" y="1412875"/>
            <a:ext cx="8209160" cy="3786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4000" dirty="0" err="1" smtClean="0">
                <a:latin typeface="+mj-lt"/>
              </a:rPr>
              <a:t>Hina</a:t>
            </a:r>
            <a:r>
              <a:rPr lang="fr-FR" sz="4000" dirty="0" smtClean="0">
                <a:latin typeface="+mj-lt"/>
              </a:rPr>
              <a:t> </a:t>
            </a:r>
            <a:r>
              <a:rPr lang="fr-FR" sz="4000" dirty="0">
                <a:latin typeface="+mj-lt"/>
              </a:rPr>
              <a:t>achète 10 baguettes à 53 F l’une, 4 tas de bananes à 200 F le </a:t>
            </a:r>
            <a:r>
              <a:rPr lang="fr-FR" sz="4000" dirty="0" smtClean="0">
                <a:latin typeface="+mj-lt"/>
              </a:rPr>
              <a:t>tas,</a:t>
            </a:r>
          </a:p>
          <a:p>
            <a:pPr algn="ctr">
              <a:defRPr/>
            </a:pPr>
            <a:r>
              <a:rPr lang="fr-FR" sz="4000" dirty="0" smtClean="0">
                <a:latin typeface="+mj-lt"/>
              </a:rPr>
              <a:t>et </a:t>
            </a:r>
            <a:r>
              <a:rPr lang="fr-FR" sz="4000" dirty="0">
                <a:latin typeface="+mj-lt"/>
              </a:rPr>
              <a:t>un paquet d’ananas à 650 F.</a:t>
            </a:r>
          </a:p>
          <a:p>
            <a:pPr algn="ctr">
              <a:defRPr/>
            </a:pPr>
            <a:r>
              <a:rPr lang="fr-FR" sz="4000" dirty="0">
                <a:latin typeface="+mj-lt"/>
              </a:rPr>
              <a:t>Elle paie avec un billet de 5000 F.</a:t>
            </a:r>
          </a:p>
          <a:p>
            <a:pPr algn="ctr">
              <a:defRPr/>
            </a:pPr>
            <a:endParaRPr lang="fr-FR" sz="4000" dirty="0">
              <a:latin typeface="+mj-lt"/>
            </a:endParaRPr>
          </a:p>
          <a:p>
            <a:pPr algn="ctr">
              <a:defRPr/>
            </a:pPr>
            <a:r>
              <a:rPr lang="fr-FR" sz="4000" dirty="0">
                <a:latin typeface="+mj-lt"/>
              </a:rPr>
              <a:t>Combien lui rend le marchand ?</a:t>
            </a:r>
          </a:p>
        </p:txBody>
      </p:sp>
      <p:sp>
        <p:nvSpPr>
          <p:cNvPr id="5" name="Rectangle 4"/>
          <p:cNvSpPr/>
          <p:nvPr/>
        </p:nvSpPr>
        <p:spPr>
          <a:xfrm>
            <a:off x="611560" y="620688"/>
            <a:ext cx="8611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n°20</a:t>
            </a:r>
            <a:endParaRPr lang="fr-FR" sz="2800" dirty="0"/>
          </a:p>
        </p:txBody>
      </p:sp>
    </p:spTree>
  </p:cSld>
  <p:clrMapOvr>
    <a:masterClrMapping/>
  </p:clrMapOvr>
  <p:transition advClick="0" advTm="35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i="1" dirty="0" smtClean="0"/>
              <a:t>Bonne chance à tous !</a:t>
            </a:r>
            <a:endParaRPr lang="fr-FR" b="1" i="1" dirty="0"/>
          </a:p>
        </p:txBody>
      </p:sp>
      <p:sp>
        <p:nvSpPr>
          <p:cNvPr id="5123" name="Sous-titre 2"/>
          <p:cNvSpPr>
            <a:spLocks noGrp="1"/>
          </p:cNvSpPr>
          <p:nvPr>
            <p:ph type="subTitle" idx="1"/>
          </p:nvPr>
        </p:nvSpPr>
        <p:spPr>
          <a:xfrm>
            <a:off x="3275856" y="2564904"/>
            <a:ext cx="5464175" cy="2519363"/>
          </a:xfrm>
        </p:spPr>
        <p:txBody>
          <a:bodyPr>
            <a:normAutofit/>
          </a:bodyPr>
          <a:lstStyle/>
          <a:p>
            <a:pPr marR="0" algn="ctr" eaLnBrk="1" hangingPunct="1"/>
            <a:r>
              <a:rPr lang="fr-FR" sz="4000" b="1" dirty="0" smtClean="0"/>
              <a:t>A vos stylos,</a:t>
            </a:r>
          </a:p>
          <a:p>
            <a:pPr marR="0" algn="ctr" eaLnBrk="1" hangingPunct="1"/>
            <a:r>
              <a:rPr lang="fr-FR" sz="4000" b="1" dirty="0" smtClean="0"/>
              <a:t>Prêts,</a:t>
            </a:r>
          </a:p>
          <a:p>
            <a:pPr marR="0" algn="ctr" eaLnBrk="1" hangingPunct="1"/>
            <a:r>
              <a:rPr lang="fr-FR" sz="4000" b="1" dirty="0" smtClean="0"/>
              <a:t>Partez!</a:t>
            </a:r>
          </a:p>
          <a:p>
            <a:pPr marR="0" algn="ctr" eaLnBrk="1" hangingPunct="1"/>
            <a:endParaRPr lang="fr-FR" sz="4000" b="1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1619672" y="5733256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Appuyer sur Entrée pour démarrer le questionnaire minuté</a:t>
            </a:r>
            <a:endParaRPr lang="fr-FR" sz="2000" dirty="0"/>
          </a:p>
        </p:txBody>
      </p:sp>
      <p:pic>
        <p:nvPicPr>
          <p:cNvPr id="5" name="Espace réservé du contenu 6" descr="Tata'u Upo'o LOGO 20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204864"/>
            <a:ext cx="3456384" cy="279694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67544" y="1556792"/>
            <a:ext cx="77768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n°1</a:t>
            </a:r>
            <a:endParaRPr lang="fr-FR" sz="6000" dirty="0" smtClean="0"/>
          </a:p>
          <a:p>
            <a:pPr algn="ctr"/>
            <a:endParaRPr lang="fr-FR" sz="7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>8 × 7</a:t>
            </a:r>
            <a:endParaRPr lang="fr-FR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z="4800" dirty="0" smtClean="0"/>
              <a:t>1</a:t>
            </a:r>
            <a:endParaRPr lang="fr-FR" sz="4800" dirty="0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34076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fr-FR" sz="4800" dirty="0" smtClean="0"/>
              <a:t>n°2</a:t>
            </a:r>
            <a:r>
              <a:rPr lang="fr-FR" sz="9600" dirty="0" smtClean="0"/>
              <a:t/>
            </a:r>
            <a:br>
              <a:rPr lang="fr-FR" sz="9600" dirty="0" smtClean="0"/>
            </a:br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7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>		L’opposé de 5</a:t>
            </a:r>
            <a:endParaRPr lang="fr-FR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z="4800" dirty="0" smtClean="0"/>
              <a:t>2</a:t>
            </a:r>
            <a:endParaRPr lang="fr-FR" sz="4800" dirty="0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2880320"/>
          </a:xfrm>
        </p:spPr>
        <p:txBody>
          <a:bodyPr>
            <a:noAutofit/>
          </a:bodyPr>
          <a:lstStyle/>
          <a:p>
            <a:pPr algn="l"/>
            <a:r>
              <a:rPr lang="fr-FR" sz="6000" dirty="0" smtClean="0"/>
              <a:t>n°3</a:t>
            </a:r>
            <a:r>
              <a:rPr lang="fr-FR" sz="9600" dirty="0" smtClean="0"/>
              <a:t/>
            </a:r>
            <a:br>
              <a:rPr lang="fr-FR" sz="9600" dirty="0" smtClean="0"/>
            </a:br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7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>			4,3 × 100</a:t>
            </a:r>
            <a:endParaRPr lang="fr-FR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133600" cy="365125"/>
          </a:xfrm>
        </p:spPr>
        <p:txBody>
          <a:bodyPr/>
          <a:lstStyle/>
          <a:p>
            <a:r>
              <a:rPr lang="fr-FR" sz="4800" dirty="0" smtClean="0"/>
              <a:t>3</a:t>
            </a:r>
            <a:endParaRPr lang="fr-FR" sz="4800" dirty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55679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fr-FR" sz="6000" dirty="0" smtClean="0"/>
              <a:t>n°4</a:t>
            </a:r>
            <a:r>
              <a:rPr lang="fr-FR" sz="9600" dirty="0" smtClean="0"/>
              <a:t/>
            </a:r>
            <a:br>
              <a:rPr lang="fr-FR" sz="9600" dirty="0" smtClean="0"/>
            </a:br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7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>	Le double de 3,7</a:t>
            </a:r>
            <a:endParaRPr lang="fr-FR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z="4800" dirty="0" smtClean="0"/>
              <a:t>4</a:t>
            </a:r>
            <a:endParaRPr lang="fr-FR" sz="4800" dirty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fr-FR" sz="6000" dirty="0" smtClean="0"/>
              <a:t>n°5</a:t>
            </a:r>
            <a:r>
              <a:rPr lang="fr-FR" sz="9600" dirty="0" smtClean="0"/>
              <a:t/>
            </a:r>
            <a:br>
              <a:rPr lang="fr-FR" sz="9600" dirty="0" smtClean="0"/>
            </a:br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7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>			6 × (-8)</a:t>
            </a:r>
            <a:endParaRPr lang="fr-FR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z="4800" dirty="0" smtClean="0"/>
              <a:t>5</a:t>
            </a:r>
            <a:endParaRPr lang="fr-FR" sz="4800" dirty="0"/>
          </a:p>
        </p:txBody>
      </p:sp>
    </p:spTree>
  </p:cSld>
  <p:clrMapOvr>
    <a:masterClrMapping/>
  </p:clrMapOvr>
  <p:transition advClick="0" advTm="15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55679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fr-FR" sz="6600" dirty="0" smtClean="0"/>
              <a:t>n°6</a:t>
            </a:r>
            <a:r>
              <a:rPr lang="fr-FR" sz="9600" dirty="0" smtClean="0"/>
              <a:t/>
            </a:r>
            <a:br>
              <a:rPr lang="fr-FR" sz="9600" dirty="0" smtClean="0"/>
            </a:br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7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7 - 13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z="4800" dirty="0" smtClean="0"/>
              <a:t>6</a:t>
            </a:r>
            <a:endParaRPr lang="fr-FR" sz="4800" dirty="0"/>
          </a:p>
        </p:txBody>
      </p:sp>
    </p:spTree>
  </p:cSld>
  <p:clrMapOvr>
    <a:masterClrMapping/>
  </p:clrMapOvr>
  <p:transition advClick="0" advTm="16000"/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196</Words>
  <Application>Microsoft Office PowerPoint</Application>
  <PresentationFormat>Affichage à l'écran (4:3)</PresentationFormat>
  <Paragraphs>76</Paragraphs>
  <Slides>23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5" baseType="lpstr">
      <vt:lpstr>Thème Office</vt:lpstr>
      <vt:lpstr>Équation</vt:lpstr>
      <vt:lpstr>Diapositive 0</vt:lpstr>
      <vt:lpstr>Sujet de qualification des classes de Quatrième</vt:lpstr>
      <vt:lpstr>Bonne chance à tous !</vt:lpstr>
      <vt:lpstr>Diapositive 3</vt:lpstr>
      <vt:lpstr>n°2    L’opposé de 5</vt:lpstr>
      <vt:lpstr>n°3     4,3 × 100</vt:lpstr>
      <vt:lpstr>n°4   Le double de 3,7</vt:lpstr>
      <vt:lpstr>n°5     6 × (-8)</vt:lpstr>
      <vt:lpstr>n°6     7 - 13</vt:lpstr>
      <vt:lpstr>Diapositive 9</vt:lpstr>
      <vt:lpstr>n°8     36 ÷ (-9)</vt:lpstr>
      <vt:lpstr>=</vt:lpstr>
      <vt:lpstr>3 compas coûtent 900 Fr. Combien coûtent 11 compas.</vt:lpstr>
      <vt:lpstr>- 23 - 12 </vt:lpstr>
      <vt:lpstr> Dans un triangle,  le premier angle mesure 65°,  et le deuxième mesure 31°.  Combien mesure le troisième ?</vt:lpstr>
      <vt:lpstr>n°13  Trouver le nombre manquant   4 (x + 7) = 4x + ……  </vt:lpstr>
      <vt:lpstr>  Le tiers de 2,4</vt:lpstr>
      <vt:lpstr>-4 × (-8)</vt:lpstr>
      <vt:lpstr>Diapositive 18</vt:lpstr>
      <vt:lpstr>Diapositive 19</vt:lpstr>
      <vt:lpstr>Diapositive 20</vt:lpstr>
      <vt:lpstr>Le carré de 7</vt:lpstr>
      <vt:lpstr>Diapositive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JP</dc:creator>
  <cp:lastModifiedBy>prof</cp:lastModifiedBy>
  <cp:revision>20</cp:revision>
  <dcterms:created xsi:type="dcterms:W3CDTF">2012-10-08T01:24:22Z</dcterms:created>
  <dcterms:modified xsi:type="dcterms:W3CDTF">2008-06-29T14:49:54Z</dcterms:modified>
</cp:coreProperties>
</file>