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25"/>
  </p:notesMasterIdLst>
  <p:sldIdLst>
    <p:sldId id="259" r:id="rId2"/>
    <p:sldId id="269" r:id="rId3"/>
    <p:sldId id="256" r:id="rId4"/>
    <p:sldId id="257" r:id="rId5"/>
    <p:sldId id="258" r:id="rId6"/>
    <p:sldId id="260" r:id="rId7"/>
    <p:sldId id="261" r:id="rId8"/>
    <p:sldId id="270" r:id="rId9"/>
    <p:sldId id="263" r:id="rId10"/>
    <p:sldId id="264" r:id="rId11"/>
    <p:sldId id="265" r:id="rId12"/>
    <p:sldId id="266" r:id="rId13"/>
    <p:sldId id="271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2FB25"/>
    <a:srgbClr val="E17FA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817" autoAdjust="0"/>
    <p:restoredTop sz="94615" autoAdjust="0"/>
  </p:normalViewPr>
  <p:slideViewPr>
    <p:cSldViewPr>
      <p:cViewPr varScale="1">
        <p:scale>
          <a:sx n="65" d="100"/>
          <a:sy n="65" d="100"/>
        </p:scale>
        <p:origin x="-379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220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16E03F8-5D2C-464F-9B3D-9C8B283D2E0F}" type="datetimeFigureOut">
              <a:rPr lang="fr-FR"/>
              <a:pPr>
                <a:defRPr/>
              </a:pPr>
              <a:t>29/11/2013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8DB0574-499A-4FD6-BD93-7C64D48A18E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8FE2F7-116A-4C40-BB56-76B07CDA2AA8}" type="slidenum">
              <a:rPr lang="fr-FR" smtClean="0"/>
              <a:pPr/>
              <a:t>0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E91D91A-B7A0-466A-B10D-C3AB947495F1}" type="slidenum">
              <a:rPr lang="fr-FR" smtClean="0"/>
              <a:pPr/>
              <a:t>2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7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Espace réservé du numéro de diapositive 15"/>
          <p:cNvSpPr>
            <a:spLocks noGrp="1"/>
          </p:cNvSpPr>
          <p:nvPr>
            <p:ph type="sldNum" sz="quarter" idx="11"/>
          </p:nvPr>
        </p:nvSpPr>
        <p:spPr>
          <a:xfrm>
            <a:off x="7451725" y="404813"/>
            <a:ext cx="1081088" cy="862012"/>
          </a:xfrm>
        </p:spPr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156D7697-817B-4FE7-9E40-C7F2D9B272B9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10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526-F2E4-4F22-8248-4FBD768E3DD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884B1-64B3-42E2-AD01-CFEE1C5325C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B46F0-1081-4A37-A224-CDF7BFCE2D9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0DC3A-15B1-435B-97C1-C4F28FA040E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92234-FFA3-4DA9-9ED8-5F7055F5EED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00D2-EDEC-4AD2-BDDC-52A54ED980F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Espace réservé de la dat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E33E4-17F8-4376-93A8-494AE37DC66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91E08-2A7C-400E-9346-0E2369D4BD2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1FEFA-0E3F-4627-A7AA-628A2A28ED6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44F13-AB4A-4326-AB68-C72B70E712D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exte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9BA2380-AA08-4B53-8AB4-C3A79A92C59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31" r:id="rId2"/>
    <p:sldLayoutId id="2147483840" r:id="rId3"/>
    <p:sldLayoutId id="2147483832" r:id="rId4"/>
    <p:sldLayoutId id="2147483841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3" descr="Tatau Upoo LOGO rrr 2014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1268413"/>
            <a:ext cx="5327650" cy="371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7544" y="0"/>
            <a:ext cx="8301608" cy="285293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8000" smtClean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Calcul Mental</a:t>
            </a:r>
            <a:r>
              <a:rPr lang="fr-FR" sz="9600" smtClean="0">
                <a:solidFill>
                  <a:schemeClr val="bg1"/>
                </a:solidFill>
                <a:latin typeface="Cambria" pitchFamily="18" charset="0"/>
              </a:rPr>
              <a:t/>
            </a:r>
            <a:br>
              <a:rPr lang="fr-FR" sz="9600" smtClean="0">
                <a:solidFill>
                  <a:schemeClr val="bg1"/>
                </a:solidFill>
                <a:latin typeface="Cambria" pitchFamily="18" charset="0"/>
              </a:rPr>
            </a:br>
            <a:endParaRPr lang="fr-FR" sz="960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6148" name="ZoneTexte 3"/>
          <p:cNvSpPr txBox="1">
            <a:spLocks noChangeArrowheads="1"/>
          </p:cNvSpPr>
          <p:nvPr/>
        </p:nvSpPr>
        <p:spPr bwMode="auto">
          <a:xfrm>
            <a:off x="611188" y="4868863"/>
            <a:ext cx="80645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54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Sujet de qualification des classes de </a:t>
            </a:r>
            <a:r>
              <a:rPr lang="fr-FR" sz="5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</a:t>
            </a:r>
            <a:r>
              <a:rPr lang="fr-FR" sz="5400" b="1" baseline="300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ème</a:t>
            </a:r>
            <a:r>
              <a:rPr lang="fr-FR" sz="5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fr-FR" sz="36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</a:t>
            </a:r>
            <a:r>
              <a:rPr lang="fr-FR" sz="3600" i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20 questions</a:t>
            </a:r>
            <a:r>
              <a:rPr lang="fr-FR" sz="36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 </a:t>
            </a:r>
            <a:endParaRPr lang="fr-FR" sz="4400" dirty="0">
              <a:solidFill>
                <a:srgbClr val="62FB2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63938" y="908050"/>
            <a:ext cx="22320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5366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67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20 secondes</a:t>
              </a:r>
            </a:p>
          </p:txBody>
        </p:sp>
      </p:grpSp>
      <p:sp>
        <p:nvSpPr>
          <p:cNvPr id="15364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8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39750" y="2781300"/>
            <a:ext cx="7961313" cy="332422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Quel est le volume d’un cube </a:t>
            </a:r>
          </a:p>
          <a:p>
            <a:pPr algn="ctr">
              <a:spcBef>
                <a:spcPct val="50000"/>
              </a:spcBef>
              <a:defRPr/>
            </a:pPr>
            <a:r>
              <a:rPr lang="fr-F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de 5 cm d’arête</a:t>
            </a:r>
            <a:r>
              <a:rPr lang="fr-FR" sz="6000" b="1" dirty="0">
                <a:latin typeface="Cambria" pitchFamily="18" charset="0"/>
                <a:cs typeface="Times New Roman" pitchFamily="18" charset="0"/>
              </a:rPr>
              <a:t>?</a:t>
            </a:r>
            <a:endParaRPr lang="fr-BE" sz="6000" dirty="0">
              <a:latin typeface="Cambria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2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492500" y="908050"/>
            <a:ext cx="2374900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030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1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30 secondes</a:t>
              </a:r>
            </a:p>
          </p:txBody>
        </p:sp>
      </p:grpSp>
      <p:sp>
        <p:nvSpPr>
          <p:cNvPr id="1029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9</a:t>
            </a:r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2916238" y="2133600"/>
          <a:ext cx="4303712" cy="4321175"/>
        </p:xfrm>
        <a:graphic>
          <a:graphicData uri="http://schemas.openxmlformats.org/presentationml/2006/ole">
            <p:oleObj spid="_x0000_s1026" name="Équation" r:id="rId4" imgW="495000" imgH="6346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Click="0" advTm="3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3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348038" y="908050"/>
            <a:ext cx="24479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6390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1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30 secondes</a:t>
              </a:r>
            </a:p>
          </p:txBody>
        </p:sp>
      </p:grpSp>
      <p:sp>
        <p:nvSpPr>
          <p:cNvPr id="16388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10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95288" y="2060575"/>
            <a:ext cx="8424862" cy="2170113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Cinq ananas coûtent </a:t>
            </a:r>
            <a:r>
              <a:rPr lang="fr-BE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400</a:t>
            </a:r>
            <a:r>
              <a:rPr lang="fr-BE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F.</a:t>
            </a:r>
          </a:p>
          <a:p>
            <a:pPr algn="ctr">
              <a:spcBef>
                <a:spcPct val="50000"/>
              </a:spcBef>
              <a:defRPr/>
            </a:pPr>
            <a:r>
              <a:rPr lang="fr-BE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fr-BE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Combien coûtent  six ananas ?</a:t>
            </a:r>
            <a:endParaRPr lang="fr-BE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3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3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635375" y="908050"/>
            <a:ext cx="20161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7414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15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15 secondes</a:t>
              </a:r>
            </a:p>
          </p:txBody>
        </p:sp>
      </p:grpSp>
      <p:sp>
        <p:nvSpPr>
          <p:cNvPr id="17412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11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11188" y="2852738"/>
            <a:ext cx="7777162" cy="144621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80 × 70</a:t>
            </a:r>
          </a:p>
        </p:txBody>
      </p:sp>
    </p:spTree>
    <p:custDataLst>
      <p:tags r:id="rId1"/>
    </p:custDataLst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635375" y="908050"/>
            <a:ext cx="20161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8438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39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15 secondes</a:t>
              </a:r>
            </a:p>
          </p:txBody>
        </p:sp>
      </p:grpSp>
      <p:sp>
        <p:nvSpPr>
          <p:cNvPr id="18436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12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11188" y="2852738"/>
            <a:ext cx="7777162" cy="144621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25 × 99</a:t>
            </a:r>
          </a:p>
        </p:txBody>
      </p:sp>
    </p:spTree>
    <p:custDataLst>
      <p:tags r:id="rId1"/>
    </p:custDataLst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63938" y="908050"/>
            <a:ext cx="22320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9462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63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20 secondes</a:t>
              </a:r>
            </a:p>
          </p:txBody>
        </p:sp>
      </p:grpSp>
      <p:sp>
        <p:nvSpPr>
          <p:cNvPr id="19460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13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39750" y="2781300"/>
            <a:ext cx="7961313" cy="110807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15% de 240</a:t>
            </a:r>
            <a:endParaRPr lang="fr-BE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2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63938" y="908050"/>
            <a:ext cx="22320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20486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487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20 secondes</a:t>
              </a:r>
            </a:p>
          </p:txBody>
        </p:sp>
      </p:grpSp>
      <p:sp>
        <p:nvSpPr>
          <p:cNvPr id="20484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14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39750" y="2781300"/>
            <a:ext cx="7961313" cy="110807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14</a:t>
            </a:r>
            <a:r>
              <a:rPr lang="fr-FR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 sur </a:t>
            </a:r>
            <a:r>
              <a:rPr lang="fr-F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20</a:t>
            </a:r>
            <a:r>
              <a:rPr lang="fr-FR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 </a:t>
            </a:r>
            <a:r>
              <a:rPr lang="fr-F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= </a:t>
            </a:r>
            <a:r>
              <a:rPr lang="fr-FR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...?...</a:t>
            </a:r>
            <a:r>
              <a:rPr lang="fr-F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%</a:t>
            </a:r>
            <a:endParaRPr lang="fr-BE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2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348038" y="908050"/>
            <a:ext cx="24479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21510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1511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30 secondes</a:t>
              </a:r>
            </a:p>
          </p:txBody>
        </p:sp>
      </p:grpSp>
      <p:sp>
        <p:nvSpPr>
          <p:cNvPr id="21508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15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539750" y="1412875"/>
            <a:ext cx="8064500" cy="503237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En marchant à la vitesse de </a:t>
            </a:r>
            <a:r>
              <a:rPr lang="fr-B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6 km/h</a:t>
            </a:r>
            <a:r>
              <a:rPr lang="fr-BE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     	quelle distance parcourt-on en </a:t>
            </a:r>
            <a:r>
              <a:rPr lang="fr-B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20 minutes </a:t>
            </a:r>
            <a:r>
              <a:rPr lang="fr-BE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?</a:t>
            </a:r>
          </a:p>
          <a:p>
            <a:pPr algn="ctr">
              <a:spcBef>
                <a:spcPct val="50000"/>
              </a:spcBef>
              <a:defRPr/>
            </a:pPr>
            <a:r>
              <a:rPr lang="fr-BE" sz="5400" dirty="0">
                <a:latin typeface="Cambria" pitchFamily="18" charset="0"/>
              </a:rPr>
              <a:t> </a:t>
            </a:r>
            <a:endParaRPr lang="fr-BE" sz="6000" dirty="0"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3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3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63938" y="908050"/>
            <a:ext cx="2232025" cy="360363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22534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535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20 secondes</a:t>
              </a:r>
            </a:p>
          </p:txBody>
        </p:sp>
      </p:grpSp>
      <p:sp>
        <p:nvSpPr>
          <p:cNvPr id="22532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16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39750" y="2781300"/>
            <a:ext cx="7961313" cy="110807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25 × 1,72 ×  4</a:t>
            </a:r>
            <a:endParaRPr lang="fr-BE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2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708400" y="908050"/>
            <a:ext cx="1655763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23558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59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10 secondes</a:t>
              </a:r>
            </a:p>
          </p:txBody>
        </p:sp>
      </p:grp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42938" y="2643188"/>
            <a:ext cx="7777162" cy="132397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Le double de 37</a:t>
            </a:r>
            <a:endParaRPr lang="fr-BE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3557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17</a:t>
            </a:r>
          </a:p>
        </p:txBody>
      </p:sp>
    </p:spTree>
    <p:custDataLst>
      <p:tags r:id="rId1"/>
    </p:custDataLst>
  </p:cSld>
  <p:clrMapOvr>
    <a:masterClrMapping/>
  </p:clrMapOvr>
  <p:transition advClick="0"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1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20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91880" y="1628800"/>
            <a:ext cx="5328592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i="1" smtClean="0">
                <a:solidFill>
                  <a:srgbClr val="62FB25"/>
                </a:solidFill>
              </a:rPr>
              <a:t>Bonne chance</a:t>
            </a:r>
            <a:br>
              <a:rPr lang="fr-FR" b="1" i="1" smtClean="0">
                <a:solidFill>
                  <a:srgbClr val="62FB25"/>
                </a:solidFill>
              </a:rPr>
            </a:br>
            <a:r>
              <a:rPr lang="fr-FR" b="1" i="1" smtClean="0">
                <a:solidFill>
                  <a:srgbClr val="62FB25"/>
                </a:solidFill>
              </a:rPr>
              <a:t> à tous !</a:t>
            </a:r>
            <a:endParaRPr lang="fr-FR" b="1" i="1">
              <a:solidFill>
                <a:srgbClr val="62FB25"/>
              </a:solidFill>
            </a:endParaRPr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1979613" y="3357563"/>
            <a:ext cx="5464175" cy="251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sz="4400" b="1" dirty="0" smtClean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vos stylos,</a:t>
            </a:r>
          </a:p>
          <a:p>
            <a:pPr eaLnBrk="1" hangingPunct="1">
              <a:defRPr/>
            </a:pPr>
            <a:r>
              <a:rPr lang="fr-FR" sz="4400" b="1" dirty="0" smtClean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Prêts,</a:t>
            </a:r>
          </a:p>
          <a:p>
            <a:pPr eaLnBrk="1" hangingPunct="1">
              <a:defRPr/>
            </a:pPr>
            <a:r>
              <a:rPr lang="fr-FR" sz="4400" b="1" dirty="0" smtClean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Partez!</a:t>
            </a:r>
          </a:p>
          <a:p>
            <a:pPr eaLnBrk="1" hangingPunct="1">
              <a:defRPr/>
            </a:pPr>
            <a:endParaRPr lang="fr-FR" sz="4000" b="1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971550" y="5732463"/>
            <a:ext cx="7704138" cy="4016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Appuyer sur Entrée pour démarrer le questionnaire minuté</a:t>
            </a:r>
          </a:p>
        </p:txBody>
      </p:sp>
      <p:pic>
        <p:nvPicPr>
          <p:cNvPr id="7173" name="Image 3" descr="Tatau Upoo LOGO rrr 201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92150"/>
            <a:ext cx="2995612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635375" y="908050"/>
            <a:ext cx="20161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24582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583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15 secondes</a:t>
              </a:r>
            </a:p>
          </p:txBody>
        </p:sp>
      </p:grpSp>
      <p:sp>
        <p:nvSpPr>
          <p:cNvPr id="24580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2FB25"/>
                </a:solidFill>
              </a:rPr>
              <a:t>18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11188" y="2852738"/>
            <a:ext cx="7777162" cy="144621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Le quart de 18</a:t>
            </a:r>
          </a:p>
        </p:txBody>
      </p:sp>
    </p:spTree>
    <p:custDataLst>
      <p:tags r:id="rId1"/>
    </p:custDataLst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635375" y="908050"/>
            <a:ext cx="20161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25606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07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15 secondes</a:t>
              </a:r>
            </a:p>
          </p:txBody>
        </p:sp>
      </p:grpSp>
      <p:sp>
        <p:nvSpPr>
          <p:cNvPr id="25604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2FB25"/>
                </a:solidFill>
              </a:rPr>
              <a:t>19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11188" y="2852738"/>
            <a:ext cx="7777162" cy="144621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11 × 37</a:t>
            </a:r>
            <a:endParaRPr lang="fr-BE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635375" y="908050"/>
            <a:ext cx="20161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26630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631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15 secondes</a:t>
              </a:r>
            </a:p>
          </p:txBody>
        </p:sp>
      </p:grpSp>
      <p:sp>
        <p:nvSpPr>
          <p:cNvPr id="26628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2FB25"/>
                </a:solidFill>
              </a:rPr>
              <a:t>20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11188" y="2852738"/>
            <a:ext cx="7777162" cy="144621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456 + 89</a:t>
            </a:r>
          </a:p>
        </p:txBody>
      </p:sp>
    </p:spTree>
    <p:custDataLst>
      <p:tags r:id="rId1"/>
    </p:custDataLst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556792"/>
            <a:ext cx="5328592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i="1" smtClean="0">
                <a:solidFill>
                  <a:srgbClr val="62FB25"/>
                </a:solidFill>
              </a:rPr>
              <a:t>Merci</a:t>
            </a:r>
            <a:endParaRPr lang="fr-FR" b="1" i="1">
              <a:solidFill>
                <a:srgbClr val="62FB25"/>
              </a:solidFill>
            </a:endParaRPr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1908175" y="4005263"/>
            <a:ext cx="5464175" cy="251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sz="4400" b="1" i="1" dirty="0" smtClean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 bonne journée à tous!</a:t>
            </a:r>
          </a:p>
          <a:p>
            <a:pPr eaLnBrk="1" hangingPunct="1">
              <a:defRPr/>
            </a:pPr>
            <a:endParaRPr lang="fr-FR" sz="4000" b="1" dirty="0" smtClean="0"/>
          </a:p>
        </p:txBody>
      </p:sp>
      <p:pic>
        <p:nvPicPr>
          <p:cNvPr id="27652" name="Image 3" descr="Tatau Upoo LOGO rrr 201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404813"/>
            <a:ext cx="3887787" cy="289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8198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199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10 secondes</a:t>
              </a:r>
            </a:p>
          </p:txBody>
        </p:sp>
      </p:grp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11188" y="2852738"/>
            <a:ext cx="7777162" cy="1570037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-13+7</a:t>
            </a:r>
            <a:endParaRPr lang="fr-BE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8197" name="Espace réservé du numéro de diapositive 1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</a:t>
            </a:r>
          </a:p>
        </p:txBody>
      </p:sp>
    </p:spTree>
    <p:custDataLst>
      <p:tags r:id="rId1"/>
    </p:custDataLst>
  </p:cSld>
  <p:clrMapOvr>
    <a:masterClrMapping/>
  </p:clrMapOvr>
  <p:transition advClick="0" advTm="11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1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20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851275" y="908050"/>
            <a:ext cx="20161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3313113" cy="423862"/>
            <a:chOff x="2018" y="255"/>
            <a:chExt cx="1724" cy="227"/>
          </a:xfrm>
        </p:grpSpPr>
        <p:sp>
          <p:nvSpPr>
            <p:cNvPr id="9222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23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6 secondes</a:t>
              </a:r>
            </a:p>
          </p:txBody>
        </p:sp>
      </p:grp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827088" y="2852738"/>
            <a:ext cx="7777162" cy="1570037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6</a:t>
            </a:r>
            <a:r>
              <a:rPr lang="fr-BE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×(</a:t>
            </a:r>
            <a:r>
              <a:rPr lang="fr-BE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-9</a:t>
            </a:r>
            <a:r>
              <a:rPr lang="fr-BE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</a:t>
            </a:r>
            <a:endParaRPr lang="fr-BE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9221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2</a:t>
            </a:r>
          </a:p>
        </p:txBody>
      </p:sp>
    </p:spTree>
    <p:custDataLst>
      <p:tags r:id="rId1"/>
    </p:custDataLst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6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20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708400" y="836613"/>
            <a:ext cx="1943100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0246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47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10 secondes</a:t>
              </a:r>
            </a:p>
          </p:txBody>
        </p:sp>
      </p:grp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42938" y="2643188"/>
            <a:ext cx="7777162" cy="144621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 </a:t>
            </a:r>
            <a:r>
              <a:rPr lang="fr-BE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×</a:t>
            </a:r>
            <a:r>
              <a:rPr lang="fr-F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14</a:t>
            </a:r>
            <a:endParaRPr lang="fr-BE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0245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3</a:t>
            </a:r>
          </a:p>
        </p:txBody>
      </p:sp>
    </p:spTree>
    <p:custDataLst>
      <p:tags r:id="rId1"/>
    </p:custDataLst>
  </p:cSld>
  <p:clrMapOvr>
    <a:masterClrMapping/>
  </p:clrMapOvr>
  <p:transition advClick="0"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1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206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419475" y="836613"/>
            <a:ext cx="2160588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1270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71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15 secondes</a:t>
              </a:r>
            </a:p>
          </p:txBody>
        </p:sp>
      </p:grpSp>
      <p:sp>
        <p:nvSpPr>
          <p:cNvPr id="11268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4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428625" y="1928813"/>
            <a:ext cx="8316913" cy="230822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Décomposer le nombre  56 sous forme d’un produit de deux nombres</a:t>
            </a:r>
            <a:r>
              <a:rPr lang="fr-FR" sz="4800" b="1" dirty="0">
                <a:latin typeface="Cambria" pitchFamily="18" charset="0"/>
                <a:cs typeface="Times New Roman" pitchFamily="18" charset="0"/>
              </a:rPr>
              <a:t>.</a:t>
            </a:r>
            <a:endParaRPr lang="fr-BE" sz="4800" dirty="0">
              <a:latin typeface="Cambria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419475" y="908050"/>
            <a:ext cx="24479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2294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295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30 secondes</a:t>
              </a:r>
            </a:p>
          </p:txBody>
        </p:sp>
      </p:grp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84213" y="1844675"/>
            <a:ext cx="7848600" cy="2800350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Quelle est la longueur d’un rectangle de largeur 2 cm et d’aire identique à celle d’un carré de côté 4 cm ?</a:t>
            </a:r>
            <a:endParaRPr lang="fr-BE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2293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5</a:t>
            </a:r>
          </a:p>
        </p:txBody>
      </p:sp>
    </p:spTree>
    <p:custDataLst>
      <p:tags r:id="rId1"/>
    </p:custDataLst>
  </p:cSld>
  <p:clrMapOvr>
    <a:masterClrMapping/>
  </p:clrMapOvr>
  <p:transition advClick="0" advTm="3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3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20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635375" y="908050"/>
            <a:ext cx="20161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3318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19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15 secondes</a:t>
              </a:r>
            </a:p>
          </p:txBody>
        </p:sp>
      </p:grpSp>
      <p:sp>
        <p:nvSpPr>
          <p:cNvPr id="13316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6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11188" y="2852738"/>
            <a:ext cx="7777162" cy="144621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4321 : 100</a:t>
            </a:r>
          </a:p>
        </p:txBody>
      </p:sp>
    </p:spTree>
    <p:custDataLst>
      <p:tags r:id="rId1"/>
    </p:custDataLst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348038" y="908050"/>
            <a:ext cx="2303462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4343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44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25 secondes</a:t>
              </a:r>
            </a:p>
          </p:txBody>
        </p:sp>
      </p:grp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79512" y="5157192"/>
            <a:ext cx="8429625" cy="1323439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Verdana"/>
              </a:rPr>
              <a:t>Combien de centimètres mesure le périmètre de ce triangle?</a:t>
            </a:r>
            <a:endParaRPr lang="fr-BE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4341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7</a:t>
            </a:r>
          </a:p>
        </p:txBody>
      </p:sp>
      <p:sp>
        <p:nvSpPr>
          <p:cNvPr id="9" name="Triangle isocèle 8"/>
          <p:cNvSpPr/>
          <p:nvPr/>
        </p:nvSpPr>
        <p:spPr>
          <a:xfrm>
            <a:off x="2555776" y="1844824"/>
            <a:ext cx="5040560" cy="2088232"/>
          </a:xfrm>
          <a:prstGeom prst="triangle">
            <a:avLst>
              <a:gd name="adj" fmla="val 23875"/>
            </a:avLst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5076056" y="198884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Cambria" pitchFamily="18" charset="0"/>
              </a:rPr>
              <a:t>9 cm</a:t>
            </a:r>
            <a:endParaRPr lang="fr-FR" sz="3200" dirty="0">
              <a:latin typeface="Cambria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835696" y="2204864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Cambria" pitchFamily="18" charset="0"/>
              </a:rPr>
              <a:t>70 mm</a:t>
            </a:r>
            <a:endParaRPr lang="fr-FR" sz="3200" dirty="0">
              <a:latin typeface="Cambr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23928" y="4005064"/>
            <a:ext cx="13837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latin typeface="Cambria" pitchFamily="18" charset="0"/>
              </a:rPr>
              <a:t>1,2 dm</a:t>
            </a:r>
            <a:endParaRPr lang="fr-FR" sz="3200" dirty="0"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2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2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4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206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4208</TotalTime>
  <Words>228</Words>
  <Application>Microsoft Office PowerPoint</Application>
  <PresentationFormat>Affichage à l'écran (4:3)</PresentationFormat>
  <Paragraphs>76</Paragraphs>
  <Slides>23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2" baseType="lpstr">
      <vt:lpstr>Arial</vt:lpstr>
      <vt:lpstr>Constantia</vt:lpstr>
      <vt:lpstr>Wingdings 2</vt:lpstr>
      <vt:lpstr>Calibri</vt:lpstr>
      <vt:lpstr>Cambria</vt:lpstr>
      <vt:lpstr>Times New Roman</vt:lpstr>
      <vt:lpstr>Verdana</vt:lpstr>
      <vt:lpstr>Papier</vt:lpstr>
      <vt:lpstr>Microsoft Éditeur d'équations 3.0</vt:lpstr>
      <vt:lpstr>Calcul Mental </vt:lpstr>
      <vt:lpstr>Bonne chance  à tous !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Merci</vt:lpstr>
    </vt:vector>
  </TitlesOfParts>
  <Company>SOFRECOM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marina</dc:creator>
  <cp:lastModifiedBy>J&amp;B</cp:lastModifiedBy>
  <cp:revision>52</cp:revision>
  <dcterms:created xsi:type="dcterms:W3CDTF">2009-09-21T08:51:35Z</dcterms:created>
  <dcterms:modified xsi:type="dcterms:W3CDTF">2013-11-30T06:15:26Z</dcterms:modified>
</cp:coreProperties>
</file>