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25"/>
  </p:notesMasterIdLst>
  <p:sldIdLst>
    <p:sldId id="285" r:id="rId2"/>
    <p:sldId id="314" r:id="rId3"/>
    <p:sldId id="288" r:id="rId4"/>
    <p:sldId id="281" r:id="rId5"/>
    <p:sldId id="282" r:id="rId6"/>
    <p:sldId id="302" r:id="rId7"/>
    <p:sldId id="290" r:id="rId8"/>
    <p:sldId id="303" r:id="rId9"/>
    <p:sldId id="257" r:id="rId10"/>
    <p:sldId id="304" r:id="rId11"/>
    <p:sldId id="297" r:id="rId12"/>
    <p:sldId id="305" r:id="rId13"/>
    <p:sldId id="258" r:id="rId14"/>
    <p:sldId id="298" r:id="rId15"/>
    <p:sldId id="292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01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64" d="100"/>
          <a:sy n="64" d="100"/>
        </p:scale>
        <p:origin x="-132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AE14D-61B1-4F51-AC25-339BB2E53C07}" type="datetimeFigureOut">
              <a:rPr lang="fr-FR" smtClean="0"/>
              <a:pPr/>
              <a:t>30/11/2014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3036B-A09D-4762-86D2-0F4AB22BF6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4614C-57B0-4C95-9A92-60ADF14BF807}" type="datetime1">
              <a:rPr lang="fr-FR" smtClean="0"/>
              <a:pPr>
                <a:defRPr/>
              </a:pPr>
              <a:t>30/11/2014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B7297-A666-40BD-9E0C-B05EBF58E8C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792E3A-2204-4D63-AE59-91BF118583E7}" type="datetime1">
              <a:rPr lang="fr-FR" smtClean="0"/>
              <a:pPr>
                <a:defRPr/>
              </a:pPr>
              <a:t>30/11/2014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7C393-C3C6-4A2C-98E9-0883B44AA3E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058E64-5CCD-407F-A940-09E1079746DD}" type="datetime1">
              <a:rPr lang="fr-FR" smtClean="0"/>
              <a:pPr>
                <a:defRPr/>
              </a:pPr>
              <a:t>30/11/2014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58914-D558-4E23-83FA-10490914901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B0C457-212F-42B3-ABA4-8A43C577D5C7}" type="datetime1">
              <a:rPr lang="fr-FR" smtClean="0"/>
              <a:pPr>
                <a:defRPr/>
              </a:pPr>
              <a:t>30/11/2014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4CA48-7F49-4C07-A295-8915540695A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906465-9E02-4506-911F-7A8FE8772CEC}" type="datetime1">
              <a:rPr lang="fr-FR" smtClean="0"/>
              <a:pPr>
                <a:defRPr/>
              </a:pPr>
              <a:t>30/11/2014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79E01-A032-49B1-9139-EDC116C5035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131761-D1B2-4ABB-BD80-A41F9115D96F}" type="datetime1">
              <a:rPr lang="fr-FR" smtClean="0"/>
              <a:pPr>
                <a:defRPr/>
              </a:pPr>
              <a:t>30/11/2014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D9BFC-CD67-47A9-B7AC-DDED73D4AA8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E44534-D82E-4C7F-8A93-6F2DE70D9A0F}" type="datetime1">
              <a:rPr lang="fr-FR" smtClean="0"/>
              <a:pPr>
                <a:defRPr/>
              </a:pPr>
              <a:t>30/11/2014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8FEAE-951B-4F1D-B067-8D112FFBD31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9B7A6-AE1D-493A-89A0-6DBBCBCEC966}" type="datetime1">
              <a:rPr lang="fr-FR" smtClean="0"/>
              <a:pPr>
                <a:defRPr/>
              </a:pPr>
              <a:t>30/11/2014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97FA8-F699-4439-9ABC-276DA71C85E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04553B-6DC1-4F8D-BF63-CBBA0BBA5957}" type="datetime1">
              <a:rPr lang="fr-FR" smtClean="0"/>
              <a:pPr>
                <a:defRPr/>
              </a:pPr>
              <a:t>30/11/2014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594BE-D7E0-4CD8-8CEE-4C8BA7363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5BC57-0DB2-4FF9-9C5D-9FACE5660385}" type="datetime1">
              <a:rPr lang="fr-FR" smtClean="0"/>
              <a:pPr>
                <a:defRPr/>
              </a:pPr>
              <a:t>30/11/2014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E84CA-F818-4FD2-8319-FBDBEF6DEE3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24A53C-3598-48F4-8E33-86960AF12BA4}" type="datetime1">
              <a:rPr lang="fr-FR" smtClean="0"/>
              <a:pPr>
                <a:defRPr/>
              </a:pPr>
              <a:t>30/11/2014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8B2A7-B751-44A3-BA3C-B8B33C2F307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0F1D2B-B92D-4DC6-99B3-66CB81CEDA55}" type="datetime1">
              <a:rPr lang="fr-FR" smtClean="0"/>
              <a:pPr>
                <a:defRPr/>
              </a:pPr>
              <a:t>30/11/2014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707090-A711-415E-938C-9F3FA71CE0C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spd="slow" advClick="0" advTm="7000">
    <p:fad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4977"/>
            <a:ext cx="9144000" cy="6348046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2"/>
          <p:cNvSpPr txBox="1">
            <a:spLocks noChangeArrowheads="1"/>
          </p:cNvSpPr>
          <p:nvPr/>
        </p:nvSpPr>
        <p:spPr bwMode="auto">
          <a:xfrm>
            <a:off x="395288" y="2636838"/>
            <a:ext cx="8353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 smtClean="0"/>
              <a:t>Convertis 15 km en mètres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7.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 secondes</a:t>
            </a:r>
          </a:p>
        </p:txBody>
      </p:sp>
    </p:spTree>
  </p:cSld>
  <p:clrMapOvr>
    <a:masterClrMapping/>
  </p:clrMapOvr>
  <p:transition spd="slow" advClick="0" advTm="1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636912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400" dirty="0" smtClean="0">
                <a:latin typeface="Arial" pitchFamily="34" charset="0"/>
                <a:cs typeface="Arial" pitchFamily="34" charset="0"/>
              </a:rPr>
              <a:t>5 × 1000 + 3 × 50</a:t>
            </a:r>
            <a:endParaRPr lang="fr-F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8.</a:t>
            </a:r>
            <a:endParaRPr lang="fr-FR" sz="32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 secondes</a:t>
            </a:r>
          </a:p>
        </p:txBody>
      </p:sp>
    </p:spTree>
  </p:cSld>
  <p:clrMapOvr>
    <a:masterClrMapping/>
  </p:clrMapOvr>
  <p:transition spd="slow" advClick="0" advTm="1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9.</a:t>
            </a:r>
            <a:endParaRPr lang="fr-FR" sz="32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 secondes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39552" y="2924944"/>
            <a:ext cx="7920880" cy="1570751"/>
          </a:xfrm>
          <a:prstGeom prst="rect">
            <a:avLst/>
          </a:prstGeom>
          <a:noFill/>
        </p:spPr>
        <p:txBody>
          <a:bodyPr wrap="square" bIns="46800">
            <a:spAutoFit/>
          </a:bodyPr>
          <a:lstStyle/>
          <a:p>
            <a:pPr algn="ctr">
              <a:defRPr/>
            </a:pPr>
            <a:r>
              <a:rPr lang="fr-FR" sz="4800" dirty="0" smtClean="0">
                <a:latin typeface="Arial" pitchFamily="34" charset="0"/>
                <a:cs typeface="Arial" pitchFamily="34" charset="0"/>
              </a:rPr>
              <a:t>Le chiffre des unités </a:t>
            </a:r>
          </a:p>
          <a:p>
            <a:pPr algn="ctr">
              <a:defRPr/>
            </a:pPr>
            <a:r>
              <a:rPr lang="fr-FR" sz="4800" dirty="0" smtClean="0">
                <a:latin typeface="Arial" pitchFamily="34" charset="0"/>
                <a:cs typeface="Arial" pitchFamily="34" charset="0"/>
              </a:rPr>
              <a:t>de 16 × 23  </a:t>
            </a:r>
            <a:endParaRPr lang="fr-FR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1"/>
          <p:cNvSpPr txBox="1">
            <a:spLocks noChangeArrowheads="1"/>
          </p:cNvSpPr>
          <p:nvPr/>
        </p:nvSpPr>
        <p:spPr bwMode="auto">
          <a:xfrm>
            <a:off x="323850" y="1916113"/>
            <a:ext cx="828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4800" dirty="0"/>
          </a:p>
          <a:p>
            <a:pPr algn="ctr"/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10.</a:t>
            </a:r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27584" y="2420888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/>
              <a:t>Le nombre entier égal aux trois quarts de 16</a:t>
            </a:r>
            <a:endParaRPr lang="fr-FR" sz="48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30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secondes</a:t>
            </a:r>
          </a:p>
        </p:txBody>
      </p:sp>
    </p:spTree>
  </p:cSld>
  <p:clrMapOvr>
    <a:masterClrMapping/>
  </p:clrMapOvr>
  <p:transition spd="slow" advClick="0" advTm="3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132856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400" dirty="0" smtClean="0">
                <a:latin typeface="+mj-lt"/>
              </a:rPr>
              <a:t>Donner la mesure de l’angle marqué ?.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323528" y="162880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11.</a:t>
            </a:r>
            <a:endParaRPr lang="fr-FR" sz="3200" b="1" dirty="0"/>
          </a:p>
        </p:txBody>
      </p:sp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 secondes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99" y="3429000"/>
            <a:ext cx="684364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2"/>
          <p:cNvSpPr txBox="1">
            <a:spLocks noChangeArrowheads="1"/>
          </p:cNvSpPr>
          <p:nvPr/>
        </p:nvSpPr>
        <p:spPr bwMode="auto">
          <a:xfrm>
            <a:off x="0" y="234888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/>
              <a:t>Dans une évaluation, quatre questions sur 10 sont difficiles. Calculer le pourcentage de questions faciles.</a:t>
            </a:r>
            <a:endParaRPr lang="fr-FR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12.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30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secondes</a:t>
            </a:r>
          </a:p>
        </p:txBody>
      </p:sp>
    </p:spTree>
  </p:cSld>
  <p:clrMapOvr>
    <a:masterClrMapping/>
  </p:clrMapOvr>
  <p:transition spd="slow" advClick="0" advTm="3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2"/>
          <p:cNvSpPr txBox="1">
            <a:spLocks noChangeArrowheads="1"/>
          </p:cNvSpPr>
          <p:nvPr/>
        </p:nvSpPr>
        <p:spPr bwMode="auto">
          <a:xfrm>
            <a:off x="0" y="234888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err="1" smtClean="0"/>
              <a:t>Teva</a:t>
            </a:r>
            <a:r>
              <a:rPr lang="fr-FR" sz="4800" dirty="0" smtClean="0"/>
              <a:t> a dormi de 19h15 à 6h00 le lendemain matin. Combien de temps a-t-il dormi ?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13.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45 secondes</a:t>
            </a:r>
          </a:p>
        </p:txBody>
      </p:sp>
    </p:spTree>
  </p:cSld>
  <p:clrMapOvr>
    <a:masterClrMapping/>
  </p:clrMapOvr>
  <p:transition spd="slow" advClick="0" advTm="4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14.</a:t>
            </a:r>
            <a:endParaRPr lang="fr-FR" sz="3200" b="1" dirty="0"/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1115616" y="1772816"/>
            <a:ext cx="76328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800" dirty="0" smtClean="0"/>
              <a:t>Combien y-a-t-il de petits</a:t>
            </a:r>
          </a:p>
          <a:p>
            <a:r>
              <a:rPr lang="fr-FR" sz="4800" dirty="0" smtClean="0"/>
              <a:t>cubes dans la construction ci-dessous ?</a:t>
            </a:r>
            <a:endParaRPr lang="fr-FR" sz="48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35 secondes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2520280" cy="265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15.</a:t>
            </a:r>
            <a:endParaRPr lang="fr-FR" sz="3200" b="1" dirty="0"/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323528" y="2708920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/>
              <a:t>(70 – 4 × 15) × (22 – 2)</a:t>
            </a:r>
            <a:endParaRPr lang="fr-FR" sz="48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25 secondes</a:t>
            </a:r>
          </a:p>
        </p:txBody>
      </p:sp>
    </p:spTree>
  </p:cSld>
  <p:clrMapOvr>
    <a:masterClrMapping/>
  </p:clrMapOvr>
  <p:transition spd="slow" advClick="0" advTm="2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16.</a:t>
            </a:r>
            <a:endParaRPr lang="fr-FR" sz="3200" b="1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1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 secondes</a:t>
            </a: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2771800" y="2276872"/>
          <a:ext cx="3096344" cy="2461196"/>
        </p:xfrm>
        <a:graphic>
          <a:graphicData uri="http://schemas.openxmlformats.org/presentationml/2006/ole">
            <p:oleObj spid="_x0000_s3074" name="Équation" r:id="rId4" imgW="495000" imgH="393480" progId="Equation.3">
              <p:embed/>
            </p:oleObj>
          </a:graphicData>
        </a:graphic>
      </p:graphicFrame>
    </p:spTree>
  </p:cSld>
  <p:clrMapOvr>
    <a:masterClrMapping/>
  </p:clrMapOvr>
  <p:transition spd="slow" advClick="0" advTm="15000">
    <p:fad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645024"/>
            <a:ext cx="7715200" cy="2679576"/>
          </a:xfrm>
        </p:spPr>
        <p:txBody>
          <a:bodyPr/>
          <a:lstStyle/>
          <a:p>
            <a:pPr algn="ctr">
              <a:buNone/>
            </a:pP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Sujet de qualification des classes de 5</a:t>
            </a:r>
            <a:r>
              <a:rPr lang="fr-FR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fr-FR" sz="4400" b="1" dirty="0" smtClean="0"/>
              <a:t>(</a:t>
            </a:r>
            <a:r>
              <a:rPr lang="fr-FR" sz="4400" b="1" i="1" dirty="0" smtClean="0"/>
              <a:t>20 questions</a:t>
            </a:r>
            <a:r>
              <a:rPr lang="fr-FR" sz="4400" b="1" dirty="0" smtClean="0"/>
              <a:t>)</a:t>
            </a:r>
            <a:endParaRPr lang="fr-FR" sz="4400" b="1" dirty="0"/>
          </a:p>
        </p:txBody>
      </p:sp>
      <p:pic>
        <p:nvPicPr>
          <p:cNvPr id="5" name="Imag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3600400" cy="2499508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17.</a:t>
            </a:r>
            <a:endParaRPr lang="fr-FR" sz="3200" b="1" dirty="0"/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1907704" y="1772816"/>
            <a:ext cx="36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4800" dirty="0" smtClean="0"/>
              <a:t>Calculer BC</a:t>
            </a:r>
            <a:endParaRPr lang="fr-FR" sz="4800" u="sng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 secondes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24944"/>
            <a:ext cx="7228989" cy="216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18.</a:t>
            </a:r>
            <a:endParaRPr lang="fr-FR" sz="3200" b="1" dirty="0"/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1187624" y="1700808"/>
            <a:ext cx="76328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800" dirty="0" smtClean="0"/>
              <a:t>Un carré a une aire de 9cm². Je construis un carré</a:t>
            </a:r>
          </a:p>
          <a:p>
            <a:r>
              <a:rPr lang="fr-FR" sz="4800" dirty="0" smtClean="0"/>
              <a:t>dont le côté est trois fois plus grand.</a:t>
            </a:r>
          </a:p>
          <a:p>
            <a:r>
              <a:rPr lang="fr-FR" sz="4800" dirty="0" smtClean="0"/>
              <a:t>Quelle est son aire ?</a:t>
            </a:r>
            <a:endParaRPr lang="fr-FR" sz="48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 minute</a:t>
            </a:r>
          </a:p>
        </p:txBody>
      </p:sp>
    </p:spTree>
  </p:cSld>
  <p:clrMapOvr>
    <a:masterClrMapping/>
  </p:clrMapOvr>
  <p:transition spd="slow" advClick="0" advTm="6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19.</a:t>
            </a:r>
            <a:endParaRPr lang="fr-FR" sz="32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 minute</a:t>
            </a:r>
          </a:p>
        </p:txBody>
      </p:sp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1187624" y="1844824"/>
            <a:ext cx="765145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800" dirty="0" smtClean="0"/>
              <a:t>Calculer l’aire de la figure : </a:t>
            </a:r>
          </a:p>
          <a:p>
            <a:endParaRPr lang="fr-FR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428999"/>
            <a:ext cx="5688632" cy="281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7675" y="2996952"/>
            <a:ext cx="1672192" cy="53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2"/>
          <p:cNvSpPr txBox="1">
            <a:spLocks noChangeArrowheads="1"/>
          </p:cNvSpPr>
          <p:nvPr/>
        </p:nvSpPr>
        <p:spPr bwMode="auto">
          <a:xfrm>
            <a:off x="395536" y="2420888"/>
            <a:ext cx="831641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800" dirty="0" smtClean="0"/>
              <a:t>Combien de fois prononce-t-on le mot « QUATRE » quand on compte de 1 à 100 ?</a:t>
            </a:r>
          </a:p>
          <a:p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148478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20.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 minute</a:t>
            </a:r>
          </a:p>
        </p:txBody>
      </p:sp>
    </p:spTree>
  </p:cSld>
  <p:clrMapOvr>
    <a:masterClrMapping/>
  </p:clrMapOvr>
  <p:transition spd="slow" advClick="0" advTm="6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Bonne chance à tous !</a:t>
            </a:r>
            <a:endParaRPr lang="fr-FR" dirty="0"/>
          </a:p>
        </p:txBody>
      </p:sp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>
          <a:xfrm>
            <a:off x="2195513" y="2565400"/>
            <a:ext cx="5464175" cy="2519363"/>
          </a:xfrm>
        </p:spPr>
        <p:txBody>
          <a:bodyPr/>
          <a:lstStyle/>
          <a:p>
            <a:pPr marR="0" algn="ctr" eaLnBrk="1" hangingPunct="1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vos stylos,</a:t>
            </a:r>
          </a:p>
          <a:p>
            <a:pPr marR="0" algn="ctr" eaLnBrk="1" hangingPunct="1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Prêts,</a:t>
            </a:r>
          </a:p>
          <a:p>
            <a:pPr marR="0" algn="ctr" eaLnBrk="1" hangingPunct="1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Partez!</a:t>
            </a:r>
          </a:p>
          <a:p>
            <a:pPr marR="0" algn="ctr" eaLnBrk="1" hangingPunct="1"/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499992" y="5733256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Appuyer sur Entrée pour démarrer le questionnaire minuté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1"/>
          <p:cNvSpPr txBox="1">
            <a:spLocks noChangeArrowheads="1"/>
          </p:cNvSpPr>
          <p:nvPr/>
        </p:nvSpPr>
        <p:spPr bwMode="auto">
          <a:xfrm>
            <a:off x="1851025" y="2478088"/>
            <a:ext cx="56435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 smtClean="0"/>
              <a:t>9 × 8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1.</a:t>
            </a:r>
            <a:endParaRPr lang="fr-FR" sz="3200" b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03575" y="404664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 secondes</a:t>
            </a:r>
          </a:p>
        </p:txBody>
      </p:sp>
    </p:spTree>
  </p:cSld>
  <p:clrMapOvr>
    <a:masterClrMapping/>
  </p:clrMapOvr>
  <p:transition spd="slow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1"/>
          <p:cNvSpPr txBox="1">
            <a:spLocks noChangeArrowheads="1"/>
          </p:cNvSpPr>
          <p:nvPr/>
        </p:nvSpPr>
        <p:spPr bwMode="auto">
          <a:xfrm>
            <a:off x="1851025" y="2478088"/>
            <a:ext cx="5643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 smtClean="0"/>
              <a:t>57 - 9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2.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664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 secondes</a:t>
            </a:r>
          </a:p>
        </p:txBody>
      </p:sp>
    </p:spTree>
  </p:cSld>
  <p:clrMapOvr>
    <a:masterClrMapping/>
  </p:clrMapOvr>
  <p:transition spd="slow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1"/>
          <p:cNvSpPr txBox="1">
            <a:spLocks noChangeArrowheads="1"/>
          </p:cNvSpPr>
          <p:nvPr/>
        </p:nvSpPr>
        <p:spPr bwMode="auto">
          <a:xfrm>
            <a:off x="1851025" y="2478088"/>
            <a:ext cx="56435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 smtClean="0"/>
              <a:t>Le double de 17 est égal à :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3.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 secondes</a:t>
            </a:r>
          </a:p>
        </p:txBody>
      </p:sp>
    </p:spTree>
  </p:cSld>
  <p:clrMapOvr>
    <a:masterClrMapping/>
  </p:clrMapOvr>
  <p:transition spd="slow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1"/>
          <p:cNvSpPr txBox="1">
            <a:spLocks noChangeArrowheads="1"/>
          </p:cNvSpPr>
          <p:nvPr/>
        </p:nvSpPr>
        <p:spPr bwMode="auto">
          <a:xfrm>
            <a:off x="1851025" y="2478088"/>
            <a:ext cx="5643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 smtClean="0"/>
              <a:t>16,5 × 100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4.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12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secondes</a:t>
            </a:r>
          </a:p>
        </p:txBody>
      </p:sp>
    </p:spTree>
  </p:cSld>
  <p:clrMapOvr>
    <a:masterClrMapping/>
  </p:clrMapOvr>
  <p:transition spd="slow" advClick="0" advTm="12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1"/>
          <p:cNvSpPr txBox="1">
            <a:spLocks noChangeArrowheads="1"/>
          </p:cNvSpPr>
          <p:nvPr/>
        </p:nvSpPr>
        <p:spPr bwMode="auto">
          <a:xfrm>
            <a:off x="1851025" y="2478088"/>
            <a:ext cx="5643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 smtClean="0">
                <a:solidFill>
                  <a:srgbClr val="FF0000"/>
                </a:solidFill>
              </a:rPr>
              <a:t>?</a:t>
            </a:r>
            <a:r>
              <a:rPr lang="fr-FR" sz="4800" dirty="0" smtClean="0"/>
              <a:t> × 8 = 64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5.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12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secondes</a:t>
            </a:r>
          </a:p>
        </p:txBody>
      </p:sp>
    </p:spTree>
  </p:cSld>
  <p:clrMapOvr>
    <a:masterClrMapping/>
  </p:clrMapOvr>
  <p:transition spd="slow" advClick="0" advTm="12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2"/>
          <p:cNvSpPr txBox="1">
            <a:spLocks noChangeArrowheads="1"/>
          </p:cNvSpPr>
          <p:nvPr/>
        </p:nvSpPr>
        <p:spPr bwMode="auto">
          <a:xfrm>
            <a:off x="395288" y="2636838"/>
            <a:ext cx="83534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 smtClean="0"/>
              <a:t>Le quotient entier de la division de 49 par 6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6.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noProof="0" dirty="0" smtClean="0">
                <a:solidFill>
                  <a:sysClr val="windowText" lastClr="000000"/>
                </a:solidFill>
              </a:rPr>
              <a:t>20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secondes</a:t>
            </a:r>
          </a:p>
        </p:txBody>
      </p:sp>
    </p:spTree>
  </p:cSld>
  <p:clrMapOvr>
    <a:masterClrMapping/>
  </p:clrMapOvr>
  <p:transition spd="slow" advClick="0" advTm="2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</TotalTime>
  <Words>279</Words>
  <Application>Microsoft Office PowerPoint</Application>
  <PresentationFormat>Affichage à l'écran (4:3)</PresentationFormat>
  <Paragraphs>70</Paragraphs>
  <Slides>23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Thème Office</vt:lpstr>
      <vt:lpstr>Équation</vt:lpstr>
      <vt:lpstr>Diapositive 1</vt:lpstr>
      <vt:lpstr>Diapositive 2</vt:lpstr>
      <vt:lpstr>Bonne chance à tous !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vincent</dc:creator>
  <cp:lastModifiedBy>J&amp;B</cp:lastModifiedBy>
  <cp:revision>139</cp:revision>
  <dcterms:created xsi:type="dcterms:W3CDTF">2011-09-01T19:40:28Z</dcterms:created>
  <dcterms:modified xsi:type="dcterms:W3CDTF">2014-12-01T03:52:18Z</dcterms:modified>
</cp:coreProperties>
</file>