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9" r:id="rId3"/>
    <p:sldId id="288" r:id="rId4"/>
    <p:sldId id="281" r:id="rId5"/>
    <p:sldId id="282" r:id="rId6"/>
    <p:sldId id="290" r:id="rId7"/>
    <p:sldId id="257" r:id="rId8"/>
    <p:sldId id="297" r:id="rId9"/>
    <p:sldId id="298" r:id="rId10"/>
    <p:sldId id="299" r:id="rId11"/>
    <p:sldId id="292" r:id="rId12"/>
    <p:sldId id="291" r:id="rId13"/>
    <p:sldId id="258" r:id="rId14"/>
    <p:sldId id="287" r:id="rId15"/>
    <p:sldId id="260" r:id="rId16"/>
    <p:sldId id="262" r:id="rId17"/>
    <p:sldId id="293" r:id="rId18"/>
    <p:sldId id="283" r:id="rId19"/>
    <p:sldId id="294" r:id="rId20"/>
    <p:sldId id="286" r:id="rId21"/>
    <p:sldId id="295" r:id="rId22"/>
    <p:sldId id="296" r:id="rId23"/>
    <p:sldId id="264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8" autoAdjust="0"/>
    <p:restoredTop sz="94660"/>
  </p:normalViewPr>
  <p:slideViewPr>
    <p:cSldViewPr>
      <p:cViewPr varScale="1">
        <p:scale>
          <a:sx n="102" d="100"/>
          <a:sy n="102" d="100"/>
        </p:scale>
        <p:origin x="-9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47AFA-850D-4004-A747-251CA029A114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7297-A666-40BD-9E0C-B05EBF58E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7EEBF-8CF3-432C-BB36-2F37332B6D9E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C393-C3C6-4A2C-98E9-0883B44AA3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AABA-1E16-40E0-B0E5-29863DB15A90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8914-D558-4E23-83FA-104909149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812D-A280-4676-B21E-4DDCB3C5B4DF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4CA48-7F49-4C07-A295-891554069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883A8-E927-469D-8E12-C7850C27859D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9E01-A032-49B1-9139-EDC116C503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9DFD7-BCB8-495C-BF43-F79AE34E5A40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D9BFC-CD67-47A9-B7AC-DDED73D4AA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9FCE2-A10E-4D4F-B75B-3BA14D7D0627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FEAE-951B-4F1D-B067-8D112FFBD3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EB3-38EF-4E2E-B8AD-1AA744882B7D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7FA8-F699-4439-9ABC-276DA71C85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903C-0764-4191-ADEE-A0B9E7C79B8B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594BE-D7E0-4CD8-8CEE-4C8BA7363A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6F3C2-62D2-4B3E-BE27-3365285A3B44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84CA-F818-4FD2-8319-FBDBEF6DEE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0FAC-42D4-48A5-A6C2-8E2F09D6F703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B2A7-B751-44A3-BA3C-B8B33C2F30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5CC5A21-F65B-4A9E-A36D-D65753411D45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ransition spd="slow" advClick="0" advTm="0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394"/>
            <a:ext cx="9144000" cy="686739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772815"/>
            <a:ext cx="9144000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600" dirty="0" smtClean="0"/>
              <a:t>n°7</a:t>
            </a:r>
            <a:endParaRPr lang="fr-FR" sz="54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Quel est le quotient de 36 par 18 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23528" y="1628800"/>
            <a:ext cx="835342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 dirty="0" smtClean="0"/>
              <a:t>n°8</a:t>
            </a:r>
            <a:endParaRPr lang="fr-FR" sz="54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/>
              <a:t>78 </a:t>
            </a:r>
            <a:r>
              <a:rPr lang="fr-FR" sz="4800" dirty="0"/>
              <a:t>+ </a:t>
            </a:r>
            <a:r>
              <a:rPr lang="fr-FR" sz="4800" dirty="0" smtClean="0"/>
              <a:t>24 + 22 +26</a:t>
            </a:r>
            <a:endParaRPr lang="fr-FR" sz="4800" dirty="0"/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23528" y="1484784"/>
            <a:ext cx="835342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dirty="0" smtClean="0"/>
              <a:t>n°9</a:t>
            </a:r>
            <a:endParaRPr lang="fr-FR" sz="60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/>
              <a:t>65 </a:t>
            </a:r>
            <a:r>
              <a:rPr lang="fr-FR" sz="4800" dirty="0"/>
              <a:t>+ </a:t>
            </a:r>
            <a:r>
              <a:rPr lang="fr-FR" sz="4800" dirty="0" smtClean="0"/>
              <a:t>37 + 15 + 73</a:t>
            </a:r>
            <a:endParaRPr lang="fr-FR" sz="4800" dirty="0"/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323528" y="980728"/>
            <a:ext cx="82804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4800" dirty="0"/>
          </a:p>
          <a:p>
            <a:r>
              <a:rPr lang="fr-FR" sz="3600" dirty="0" smtClean="0"/>
              <a:t>n°10</a:t>
            </a:r>
            <a:endParaRPr lang="fr-FR" sz="5400" dirty="0" smtClean="0"/>
          </a:p>
          <a:p>
            <a:pPr algn="ctr"/>
            <a:endParaRPr lang="fr-FR" sz="4800" dirty="0" smtClean="0">
              <a:solidFill>
                <a:srgbClr val="FF0000"/>
              </a:solidFill>
            </a:endParaRPr>
          </a:p>
          <a:p>
            <a:pPr algn="ctr"/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/>
              <a:t> + 72 </a:t>
            </a:r>
            <a:r>
              <a:rPr lang="fr-FR" sz="4800" dirty="0"/>
              <a:t>= </a:t>
            </a:r>
            <a:r>
              <a:rPr lang="fr-FR" sz="4800" dirty="0" smtClean="0"/>
              <a:t>110 </a:t>
            </a:r>
            <a:endParaRPr lang="fr-FR" sz="4800" dirty="0"/>
          </a:p>
          <a:p>
            <a:pPr algn="ctr"/>
            <a:endParaRPr lang="fr-FR" sz="4800" dirty="0"/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/>
              <a:t> </a:t>
            </a:r>
          </a:p>
          <a:p>
            <a:pPr algn="ctr"/>
            <a:endParaRPr lang="fr-FR" sz="4800"/>
          </a:p>
        </p:txBody>
      </p:sp>
      <p:sp>
        <p:nvSpPr>
          <p:cNvPr id="10243" name="ZoneTexte 1"/>
          <p:cNvSpPr txBox="1">
            <a:spLocks noChangeArrowheads="1"/>
          </p:cNvSpPr>
          <p:nvPr/>
        </p:nvSpPr>
        <p:spPr bwMode="auto">
          <a:xfrm>
            <a:off x="0" y="90872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 smtClean="0"/>
              <a:t>n°11</a:t>
            </a:r>
            <a:endParaRPr lang="fr-FR" sz="4800" dirty="0" smtClean="0"/>
          </a:p>
          <a:p>
            <a:endParaRPr lang="fr-FR" sz="2800" dirty="0" smtClean="0"/>
          </a:p>
          <a:p>
            <a:r>
              <a:rPr lang="fr-FR" sz="4000" dirty="0" smtClean="0"/>
              <a:t>Quel </a:t>
            </a:r>
            <a:r>
              <a:rPr lang="fr-FR" sz="4000" dirty="0"/>
              <a:t>est le périmètre de ce rectangle </a:t>
            </a:r>
            <a:r>
              <a:rPr lang="fr-FR" sz="4000" dirty="0" smtClean="0"/>
              <a:t>?</a:t>
            </a:r>
          </a:p>
          <a:p>
            <a:r>
              <a:rPr lang="fr-FR" sz="4000" dirty="0" smtClean="0"/>
              <a:t>Donne ta réponse en </a:t>
            </a:r>
            <a:r>
              <a:rPr lang="fr-FR" sz="4000" dirty="0" smtClean="0">
                <a:solidFill>
                  <a:schemeClr val="accent5">
                    <a:lumMod val="50000"/>
                  </a:schemeClr>
                </a:solidFill>
              </a:rPr>
              <a:t>cm</a:t>
            </a:r>
            <a:r>
              <a:rPr lang="fr-FR" sz="4000" dirty="0" smtClean="0"/>
              <a:t>.</a:t>
            </a:r>
            <a:endParaRPr lang="fr-FR" sz="4000" dirty="0"/>
          </a:p>
        </p:txBody>
      </p:sp>
      <p:grpSp>
        <p:nvGrpSpPr>
          <p:cNvPr id="8" name="Groupe 7"/>
          <p:cNvGrpSpPr/>
          <p:nvPr/>
        </p:nvGrpSpPr>
        <p:grpSpPr>
          <a:xfrm>
            <a:off x="539552" y="3429000"/>
            <a:ext cx="6409159" cy="2520751"/>
            <a:chOff x="539552" y="3429000"/>
            <a:chExt cx="6409159" cy="2520751"/>
          </a:xfrm>
        </p:grpSpPr>
        <p:sp>
          <p:nvSpPr>
            <p:cNvPr id="5" name="Rectangle 4"/>
            <p:cNvSpPr/>
            <p:nvPr/>
          </p:nvSpPr>
          <p:spPr>
            <a:xfrm>
              <a:off x="2195736" y="4005064"/>
              <a:ext cx="4752975" cy="1944687"/>
            </a:xfrm>
            <a:prstGeom prst="rect">
              <a:avLst/>
            </a:prstGeom>
            <a:noFill/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grpSp>
          <p:nvGrpSpPr>
            <p:cNvPr id="7" name="Groupe 6"/>
            <p:cNvGrpSpPr/>
            <p:nvPr/>
          </p:nvGrpSpPr>
          <p:grpSpPr>
            <a:xfrm>
              <a:off x="539552" y="3429000"/>
              <a:ext cx="5185246" cy="1736903"/>
              <a:chOff x="539552" y="3429000"/>
              <a:chExt cx="5185246" cy="1736903"/>
            </a:xfrm>
          </p:grpSpPr>
          <p:sp>
            <p:nvSpPr>
              <p:cNvPr id="10245" name="ZoneTexte 5"/>
              <p:cNvSpPr txBox="1">
                <a:spLocks noChangeArrowheads="1"/>
              </p:cNvSpPr>
              <p:nvPr/>
            </p:nvSpPr>
            <p:spPr bwMode="auto">
              <a:xfrm>
                <a:off x="3203848" y="3429000"/>
                <a:ext cx="2520950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3200" dirty="0" smtClean="0"/>
                  <a:t>3 </a:t>
                </a:r>
                <a:r>
                  <a:rPr lang="fr-FR" sz="3200" dirty="0">
                    <a:solidFill>
                      <a:schemeClr val="accent5">
                        <a:lumMod val="50000"/>
                      </a:schemeClr>
                    </a:solidFill>
                  </a:rPr>
                  <a:t>cm</a:t>
                </a:r>
              </a:p>
            </p:txBody>
          </p:sp>
          <p:sp>
            <p:nvSpPr>
              <p:cNvPr id="10246" name="ZoneTexte 6"/>
              <p:cNvSpPr txBox="1">
                <a:spLocks noChangeArrowheads="1"/>
              </p:cNvSpPr>
              <p:nvPr/>
            </p:nvSpPr>
            <p:spPr bwMode="auto">
              <a:xfrm>
                <a:off x="539552" y="4581128"/>
                <a:ext cx="1584647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3200" dirty="0" smtClean="0"/>
                  <a:t>15 </a:t>
                </a:r>
                <a:r>
                  <a:rPr lang="fr-FR" sz="3200" dirty="0" smtClean="0">
                    <a:solidFill>
                      <a:srgbClr val="FF0000"/>
                    </a:solidFill>
                  </a:rPr>
                  <a:t>mm</a:t>
                </a:r>
                <a:endParaRPr lang="fr-FR" sz="32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/>
          <p:cNvSpPr txBox="1">
            <a:spLocks noChangeArrowheads="1"/>
          </p:cNvSpPr>
          <p:nvPr/>
        </p:nvSpPr>
        <p:spPr bwMode="auto">
          <a:xfrm>
            <a:off x="251520" y="1124744"/>
            <a:ext cx="82089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/>
              <a:t>n°12</a:t>
            </a:r>
            <a:endParaRPr lang="fr-FR" sz="48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/>
              <a:t>7 compas coûtent  490F.</a:t>
            </a:r>
            <a:endParaRPr lang="fr-FR" sz="4800" dirty="0"/>
          </a:p>
          <a:p>
            <a:pPr algn="ctr"/>
            <a:r>
              <a:rPr lang="fr-FR" sz="4800" dirty="0"/>
              <a:t>Combien </a:t>
            </a:r>
            <a:r>
              <a:rPr lang="fr-FR" sz="4800" dirty="0" smtClean="0"/>
              <a:t>coûte 1 compas ?</a:t>
            </a:r>
            <a:endParaRPr lang="fr-FR" sz="4800" dirty="0"/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1412776"/>
            <a:ext cx="8462267" cy="2001638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3600" dirty="0" smtClean="0"/>
              <a:t>n°13</a:t>
            </a:r>
            <a:endParaRPr lang="fr-FR" sz="54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Quel est le quart de 12 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3528" y="1412776"/>
            <a:ext cx="8462267" cy="2001638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3600" dirty="0" smtClean="0"/>
              <a:t>n°14</a:t>
            </a:r>
            <a:endParaRPr lang="fr-FR" sz="54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Quel est le triple de 25 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052736"/>
            <a:ext cx="914400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600" dirty="0" smtClean="0"/>
              <a:t>n°15</a:t>
            </a:r>
            <a:endParaRPr lang="fr-FR" sz="5400" dirty="0" smtClean="0"/>
          </a:p>
          <a:p>
            <a:pPr>
              <a:defRPr/>
            </a:pPr>
            <a:endParaRPr lang="fr-FR" sz="4000" dirty="0" smtClean="0">
              <a:latin typeface="+mj-lt"/>
            </a:endParaRPr>
          </a:p>
          <a:p>
            <a:pPr algn="ctr">
              <a:defRPr/>
            </a:pPr>
            <a:r>
              <a:rPr lang="fr-FR" sz="4000" dirty="0" err="1" smtClean="0">
                <a:latin typeface="+mj-lt"/>
              </a:rPr>
              <a:t>Tevai</a:t>
            </a:r>
            <a:r>
              <a:rPr lang="fr-FR" sz="4000" dirty="0" smtClean="0">
                <a:latin typeface="+mj-lt"/>
              </a:rPr>
              <a:t> achète </a:t>
            </a:r>
            <a:r>
              <a:rPr lang="fr-FR" sz="4000" dirty="0">
                <a:latin typeface="+mj-lt"/>
              </a:rPr>
              <a:t>2 </a:t>
            </a:r>
            <a:r>
              <a:rPr lang="fr-FR" sz="4000" dirty="0" smtClean="0">
                <a:latin typeface="+mj-lt"/>
              </a:rPr>
              <a:t>baguettes à 53 </a:t>
            </a:r>
            <a:r>
              <a:rPr lang="fr-FR" sz="4000" dirty="0">
                <a:latin typeface="+mj-lt"/>
              </a:rPr>
              <a:t>F </a:t>
            </a:r>
            <a:r>
              <a:rPr lang="fr-FR" sz="4000" dirty="0" smtClean="0">
                <a:latin typeface="+mj-lt"/>
              </a:rPr>
              <a:t>l’une.</a:t>
            </a:r>
            <a:endParaRPr lang="fr-FR" sz="4000" dirty="0">
              <a:latin typeface="+mj-lt"/>
            </a:endParaRPr>
          </a:p>
          <a:p>
            <a:pPr algn="ctr">
              <a:defRPr/>
            </a:pPr>
            <a:r>
              <a:rPr lang="fr-FR" sz="4000" dirty="0">
                <a:latin typeface="+mj-lt"/>
              </a:rPr>
              <a:t>Il donne </a:t>
            </a:r>
            <a:r>
              <a:rPr lang="fr-FR" sz="4000" dirty="0" smtClean="0">
                <a:latin typeface="+mj-lt"/>
              </a:rPr>
              <a:t>deux pièces de 100F.</a:t>
            </a:r>
            <a:endParaRPr lang="fr-FR" sz="4000" dirty="0">
              <a:latin typeface="+mj-lt"/>
            </a:endParaRPr>
          </a:p>
          <a:p>
            <a:pPr algn="ctr">
              <a:defRPr/>
            </a:pPr>
            <a:endParaRPr lang="fr-FR" sz="4000" dirty="0">
              <a:latin typeface="+mj-lt"/>
            </a:endParaRPr>
          </a:p>
          <a:p>
            <a:pPr algn="ctr">
              <a:defRPr/>
            </a:pPr>
            <a:r>
              <a:rPr lang="fr-FR" sz="4000" dirty="0">
                <a:latin typeface="+mj-lt"/>
              </a:rPr>
              <a:t>Combien d’argent lui rendra la </a:t>
            </a:r>
            <a:r>
              <a:rPr lang="fr-FR" sz="4000" dirty="0" smtClean="0">
                <a:latin typeface="+mj-lt"/>
              </a:rPr>
              <a:t>caissière </a:t>
            </a:r>
            <a:r>
              <a:rPr lang="fr-FR" sz="4000" dirty="0">
                <a:latin typeface="+mj-lt"/>
              </a:rPr>
              <a:t>?</a:t>
            </a:r>
          </a:p>
          <a:p>
            <a:pPr>
              <a:defRPr/>
            </a:pP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3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836712"/>
            <a:ext cx="91440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dirty="0" smtClean="0"/>
              <a:t>n°16</a:t>
            </a:r>
            <a:endParaRPr lang="fr-FR" sz="48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err="1" smtClean="0">
                <a:latin typeface="+mj-lt"/>
              </a:rPr>
              <a:t>Heirani</a:t>
            </a:r>
            <a:r>
              <a:rPr lang="fr-FR" sz="4400" dirty="0" smtClean="0">
                <a:latin typeface="+mj-lt"/>
              </a:rPr>
              <a:t> a 11 ananas.</a:t>
            </a: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Il les attache par 3.</a:t>
            </a: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Combien d’ananas ne pourront pas</a:t>
            </a: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être attachés par 3?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47664" y="3645024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Sujet de qualifications</a:t>
            </a:r>
            <a:br>
              <a:rPr lang="fr-FR" dirty="0" smtClean="0"/>
            </a:br>
            <a:r>
              <a:rPr lang="fr-FR" dirty="0" smtClean="0"/>
              <a:t>des classes de</a:t>
            </a:r>
            <a:br>
              <a:rPr lang="fr-FR" dirty="0" smtClean="0"/>
            </a:br>
            <a:r>
              <a:rPr lang="fr-FR" dirty="0" smtClean="0"/>
              <a:t>CM2 et sixième</a:t>
            </a:r>
            <a:endParaRPr lang="fr-FR" dirty="0"/>
          </a:p>
        </p:txBody>
      </p:sp>
      <p:pic>
        <p:nvPicPr>
          <p:cNvPr id="3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80320" cy="216319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179512" y="980728"/>
            <a:ext cx="91440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 smtClean="0"/>
              <a:t>n°17</a:t>
            </a:r>
            <a:endParaRPr lang="fr-FR" sz="4800" dirty="0" smtClean="0"/>
          </a:p>
          <a:p>
            <a:endParaRPr lang="fr-FR" sz="3700" dirty="0" smtClean="0"/>
          </a:p>
          <a:p>
            <a:r>
              <a:rPr lang="fr-FR" sz="3700" dirty="0" smtClean="0"/>
              <a:t>Donne l’aire de cette figure </a:t>
            </a:r>
            <a:r>
              <a:rPr lang="fr-FR" sz="3600" dirty="0" smtClean="0"/>
              <a:t>en unité d’aire</a:t>
            </a:r>
            <a:r>
              <a:rPr lang="fr-FR" sz="3700" dirty="0" smtClean="0"/>
              <a:t>.</a:t>
            </a:r>
            <a:endParaRPr lang="fr-FR" sz="3700" dirty="0"/>
          </a:p>
        </p:txBody>
      </p:sp>
      <p:grpSp>
        <p:nvGrpSpPr>
          <p:cNvPr id="7" name="Groupe 6"/>
          <p:cNvGrpSpPr/>
          <p:nvPr/>
        </p:nvGrpSpPr>
        <p:grpSpPr>
          <a:xfrm>
            <a:off x="2123728" y="3068960"/>
            <a:ext cx="5256584" cy="3240359"/>
            <a:chOff x="2123728" y="3068960"/>
            <a:chExt cx="5256584" cy="324035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3728" y="3068960"/>
              <a:ext cx="4242492" cy="3240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/>
            <p:cNvSpPr/>
            <p:nvPr/>
          </p:nvSpPr>
          <p:spPr>
            <a:xfrm>
              <a:off x="5868144" y="3068960"/>
              <a:ext cx="43204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588224" y="3068960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1 </a:t>
              </a:r>
              <a:r>
                <a:rPr lang="fr-FR" dirty="0" err="1" smtClean="0"/>
                <a:t>u.a</a:t>
              </a:r>
              <a:r>
                <a:rPr lang="fr-FR" dirty="0" smtClean="0"/>
                <a:t>.</a:t>
              </a:r>
              <a:endParaRPr lang="fr-FR" dirty="0"/>
            </a:p>
          </p:txBody>
        </p:sp>
      </p:grpSp>
    </p:spTree>
  </p:cSld>
  <p:clrMapOvr>
    <a:masterClrMapping/>
  </p:clrMapOvr>
  <p:transition spd="slow" advClick="0" advTm="4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196752"/>
            <a:ext cx="914400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600" dirty="0" smtClean="0"/>
              <a:t>n°18</a:t>
            </a:r>
            <a:endParaRPr lang="fr-FR" sz="54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5400" dirty="0" smtClean="0">
                <a:latin typeface="+mj-lt"/>
              </a:rPr>
              <a:t>72 - </a:t>
            </a:r>
            <a:r>
              <a:rPr lang="fr-FR" sz="5400" dirty="0" smtClean="0">
                <a:solidFill>
                  <a:srgbClr val="FF0000"/>
                </a:solidFill>
                <a:latin typeface="+mj-lt"/>
              </a:rPr>
              <a:t>? </a:t>
            </a:r>
            <a:r>
              <a:rPr lang="fr-FR" sz="5400" dirty="0" smtClean="0">
                <a:latin typeface="+mj-lt"/>
              </a:rPr>
              <a:t>= 48</a:t>
            </a:r>
            <a:endParaRPr lang="fr-FR" sz="5400" dirty="0">
              <a:latin typeface="+mj-lt"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3568" y="1196752"/>
            <a:ext cx="7596336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600" dirty="0" smtClean="0"/>
              <a:t>n°19</a:t>
            </a:r>
            <a:endParaRPr lang="fr-FR" sz="5400" dirty="0" smtClean="0"/>
          </a:p>
          <a:p>
            <a:pPr algn="ctr">
              <a:defRPr/>
            </a:pPr>
            <a:endParaRPr lang="fr-FR" sz="4400" dirty="0" smtClean="0">
              <a:solidFill>
                <a:srgbClr val="FF0000"/>
              </a:solidFill>
              <a:latin typeface="+mj-lt"/>
            </a:endParaRPr>
          </a:p>
          <a:p>
            <a:pPr algn="ctr">
              <a:defRPr/>
            </a:pPr>
            <a:r>
              <a:rPr lang="fr-FR" sz="5400" dirty="0" smtClean="0">
                <a:solidFill>
                  <a:srgbClr val="FF0000"/>
                </a:solidFill>
                <a:latin typeface="+mj-lt"/>
              </a:rPr>
              <a:t>? </a:t>
            </a:r>
            <a:r>
              <a:rPr lang="fr-FR" sz="5400" dirty="0" smtClean="0">
                <a:latin typeface="+mj-lt"/>
              </a:rPr>
              <a:t>- 122= 28</a:t>
            </a:r>
            <a:endParaRPr lang="fr-FR" sz="5400" dirty="0">
              <a:latin typeface="+mj-lt"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1052736"/>
            <a:ext cx="88204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n°20</a:t>
            </a:r>
            <a:endParaRPr lang="fr-FR" sz="5400" dirty="0" smtClean="0"/>
          </a:p>
          <a:p>
            <a:endParaRPr lang="fr-FR" sz="4400" dirty="0" smtClean="0"/>
          </a:p>
          <a:p>
            <a:pPr algn="ctr"/>
            <a:r>
              <a:rPr lang="fr-FR" sz="4400" dirty="0" err="1" smtClean="0"/>
              <a:t>Teiki</a:t>
            </a:r>
            <a:r>
              <a:rPr lang="fr-FR" sz="4400" dirty="0" smtClean="0"/>
              <a:t> part à 6h40 de chez lui.</a:t>
            </a:r>
          </a:p>
          <a:p>
            <a:pPr algn="ctr"/>
            <a:r>
              <a:rPr lang="fr-FR" sz="4400" dirty="0" smtClean="0"/>
              <a:t>Il arrive à son école à 7h25.</a:t>
            </a:r>
          </a:p>
          <a:p>
            <a:pPr algn="ctr"/>
            <a:endParaRPr lang="fr-FR" sz="4400" dirty="0" smtClean="0"/>
          </a:p>
          <a:p>
            <a:pPr algn="ctr"/>
            <a:r>
              <a:rPr lang="fr-FR" sz="4400" dirty="0" smtClean="0"/>
              <a:t>Combien de temps a-t-il marché pour venir à l’école ?</a:t>
            </a:r>
            <a:endParaRPr lang="fr-FR" sz="4400" dirty="0"/>
          </a:p>
        </p:txBody>
      </p:sp>
    </p:spTree>
  </p:cSld>
  <p:clrMapOvr>
    <a:masterClrMapping/>
  </p:clrMapOvr>
  <p:transition spd="slow" advClick="0" advTm="3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Bonne chance à tous !</a:t>
            </a:r>
            <a:endParaRPr lang="fr-FR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195513" y="2565400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smtClean="0"/>
              <a:t>A vos stylos,</a:t>
            </a:r>
          </a:p>
          <a:p>
            <a:pPr marR="0" algn="ctr" eaLnBrk="1" hangingPunct="1"/>
            <a:r>
              <a:rPr lang="fr-FR" smtClean="0"/>
              <a:t>Prêts,</a:t>
            </a:r>
          </a:p>
          <a:p>
            <a:pPr marR="0" algn="ctr" eaLnBrk="1" hangingPunct="1"/>
            <a:r>
              <a:rPr lang="fr-FR" smtClean="0"/>
              <a:t>Partez!</a:t>
            </a:r>
          </a:p>
          <a:p>
            <a:pPr marR="0" algn="ctr" eaLnBrk="1" hangingPunct="1"/>
            <a:endParaRPr lang="fr-FR" smtClean="0"/>
          </a:p>
        </p:txBody>
      </p:sp>
      <p:sp>
        <p:nvSpPr>
          <p:cNvPr id="4" name="ZoneTexte 3"/>
          <p:cNvSpPr txBox="1"/>
          <p:nvPr/>
        </p:nvSpPr>
        <p:spPr>
          <a:xfrm>
            <a:off x="4499992" y="573325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Appuyer sur Entrée pour démarrer le questionnaire minuté</a:t>
            </a:r>
            <a:endParaRPr lang="fr-FR" dirty="0"/>
          </a:p>
        </p:txBody>
      </p:sp>
      <p:pic>
        <p:nvPicPr>
          <p:cNvPr id="5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3235943" cy="24302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1475656" y="1556792"/>
            <a:ext cx="564356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 smtClean="0"/>
              <a:t>n°1</a:t>
            </a:r>
          </a:p>
          <a:p>
            <a:endParaRPr lang="fr-FR" sz="4800" dirty="0" smtClean="0"/>
          </a:p>
          <a:p>
            <a:pPr algn="ctr"/>
            <a:r>
              <a:rPr lang="fr-FR" sz="4800" dirty="0" smtClean="0"/>
              <a:t>6 </a:t>
            </a:r>
            <a:r>
              <a:rPr lang="fr-FR" sz="4800" dirty="0"/>
              <a:t>× </a:t>
            </a:r>
            <a:r>
              <a:rPr lang="fr-FR" sz="4800" dirty="0" smtClean="0"/>
              <a:t>4</a:t>
            </a:r>
            <a:endParaRPr lang="fr-FR" sz="4800" dirty="0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403648" y="1844824"/>
            <a:ext cx="56435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dirty="0" smtClean="0"/>
              <a:t>n°2</a:t>
            </a:r>
            <a:endParaRPr lang="fr-FR" sz="40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/>
              <a:t>9 </a:t>
            </a:r>
            <a:r>
              <a:rPr lang="fr-FR" sz="4800" dirty="0"/>
              <a:t>× </a:t>
            </a:r>
            <a:r>
              <a:rPr lang="fr-FR" sz="4800" dirty="0" smtClean="0"/>
              <a:t>3</a:t>
            </a:r>
            <a:endParaRPr lang="fr-FR" sz="4800" dirty="0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331640" y="1556792"/>
            <a:ext cx="564356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 smtClean="0"/>
              <a:t>n°3</a:t>
            </a:r>
            <a:endParaRPr lang="fr-FR" sz="48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/>
              <a:t>7 × </a:t>
            </a:r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/>
              <a:t> = 42</a:t>
            </a:r>
            <a:endParaRPr lang="fr-FR" sz="4800" dirty="0"/>
          </a:p>
        </p:txBody>
      </p:sp>
    </p:spTree>
  </p:cSld>
  <p:clrMapOvr>
    <a:masterClrMapping/>
  </p:clrMapOvr>
  <p:transition spd="slow" advClick="0" advTm="12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1115616" y="1700808"/>
            <a:ext cx="741707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/>
              <a:t>n°4</a:t>
            </a:r>
            <a:endParaRPr lang="fr-FR" sz="4800" dirty="0" smtClean="0"/>
          </a:p>
          <a:p>
            <a:pPr algn="ctr"/>
            <a:endParaRPr lang="fr-FR" sz="4800" dirty="0" smtClean="0"/>
          </a:p>
          <a:p>
            <a:pPr algn="ctr"/>
            <a:r>
              <a:rPr lang="fr-FR" sz="4800" dirty="0" smtClean="0"/>
              <a:t>19 </a:t>
            </a:r>
            <a:r>
              <a:rPr lang="fr-FR" sz="4800" dirty="0"/>
              <a:t>+ </a:t>
            </a:r>
            <a:r>
              <a:rPr lang="fr-FR" sz="4800" dirty="0" smtClean="0"/>
              <a:t>37</a:t>
            </a:r>
            <a:endParaRPr lang="fr-FR" sz="4800" dirty="0"/>
          </a:p>
        </p:txBody>
      </p:sp>
    </p:spTree>
  </p:cSld>
  <p:clrMapOvr>
    <a:masterClrMapping/>
  </p:clrMapOvr>
  <p:transition spd="slow" advClick="0" advTm="19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412776"/>
            <a:ext cx="8460432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dirty="0" smtClean="0"/>
              <a:t>n°5</a:t>
            </a:r>
            <a:endParaRPr lang="fr-FR" sz="48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Quelle est la somme de 36 et 18 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412776"/>
            <a:ext cx="874846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dirty="0" smtClean="0"/>
              <a:t>n°6</a:t>
            </a:r>
            <a:endParaRPr lang="fr-FR" sz="4800" dirty="0" smtClean="0"/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endParaRPr lang="fr-FR" sz="4400" dirty="0" smtClean="0">
              <a:latin typeface="+mj-lt"/>
            </a:endParaRP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Quelle est la différence de 36 et 18 ?</a:t>
            </a:r>
            <a:endParaRPr lang="fr-FR" sz="4400" dirty="0">
              <a:latin typeface="+mj-lt"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558</TotalTime>
  <Words>239</Words>
  <Application>Microsoft Office PowerPoint</Application>
  <PresentationFormat>Affichage à l'écran (4:3)</PresentationFormat>
  <Paragraphs>86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Diapositive 1</vt:lpstr>
      <vt:lpstr>Sujet de qualifications des classes de CM2 et sixième</vt:lpstr>
      <vt:lpstr>Bonne chance à tous !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prof</cp:lastModifiedBy>
  <cp:revision>75</cp:revision>
  <dcterms:created xsi:type="dcterms:W3CDTF">2011-09-01T19:40:28Z</dcterms:created>
  <dcterms:modified xsi:type="dcterms:W3CDTF">2008-06-29T14:32:41Z</dcterms:modified>
</cp:coreProperties>
</file>