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06" r:id="rId1"/>
  </p:sldMasterIdLst>
  <p:notesMasterIdLst>
    <p:notesMasterId r:id="rId25"/>
  </p:notesMasterIdLst>
  <p:sldIdLst>
    <p:sldId id="317" r:id="rId2"/>
    <p:sldId id="318" r:id="rId3"/>
    <p:sldId id="285" r:id="rId4"/>
    <p:sldId id="289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A1D"/>
    <a:srgbClr val="00FF00"/>
    <a:srgbClr val="FF660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4660"/>
  </p:normalViewPr>
  <p:slideViewPr>
    <p:cSldViewPr>
      <p:cViewPr varScale="1">
        <p:scale>
          <a:sx n="64" d="100"/>
          <a:sy n="64" d="100"/>
        </p:scale>
        <p:origin x="-120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601949-98BE-40AC-9E11-1895CBE6FBAB}" type="datetimeFigureOut">
              <a:rPr lang="fr-FR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1EC149-AD21-4614-8139-2FFF54BC3CF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30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489E07-2FFC-4127-A77D-F9F933E3AF15}" type="slidenum">
              <a:rPr lang="fr-FR" altLang="fr-FR"/>
              <a:pPr/>
              <a:t>0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820F9-035C-42C2-99B3-44690318839A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2C627-FAE7-4110-AFD7-0904E488610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 spd="slow" advClick="0" advTm="7000">
    <p:fade thruBlk="1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3C3E-EA24-49E1-8A23-6D45D04C0363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79B80-9CC4-4E9B-903C-0994C2B7BEA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 spd="slow" advClick="0" advTm="7000">
    <p:fade thruBlk="1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7FB3-6C31-4F0D-B0B3-02037C1A0900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C5D5E-E67C-4342-9639-57F97110732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 spd="slow" advClick="0" advTm="7000">
    <p:fade thruBlk="1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E807-961D-4B91-8B1B-1FA539654C6A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FFE68-DB49-49F9-9595-B9DA553C62F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 spd="slow" advClick="0" advTm="7000">
    <p:fade thruBlk="1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6B8A-0BAD-4FA1-A38B-E8ACB1396B60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E7457-F78B-466F-92A2-8C05DF5BA35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 spd="slow" advClick="0" advTm="7000">
    <p:fade thruBlk="1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25DEE-2227-4B68-B114-D91A878A0EEA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02EC-4452-4304-9519-7D7AD32AC5E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 spd="slow" advClick="0" advTm="7000">
    <p:fade thruBlk="1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A1C6-12F2-4461-ADF8-AED7B635A648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C8850-BB2E-465A-BF0E-4041DF6FDA24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 spd="slow" advClick="0" advTm="7000">
    <p:fade thruBlk="1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C2594-A8FA-450F-A769-39654C121DE2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71921-5204-48AC-AA0B-BD207996B8B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 spd="slow" advClick="0" advTm="7000">
    <p:fade thruBlk="1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F1548-5F58-428D-9316-E94D775C04C5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9E90-C05A-4E06-ADEE-74C8ED8EF6A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 spd="slow" advClick="0" advTm="7000">
    <p:fade thruBlk="1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4815E-D94C-4A7A-858A-24FBC25F171E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C9C0D-A5A4-40EB-AD1E-51A75C1EA65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 spd="slow" advClick="0" advTm="7000">
    <p:fade thruBlk="1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DE1BE-4AB9-4B2E-9620-7D6317220C5F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33E57-1577-4587-ABDA-AC244D758D5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 spd="slow" advClick="0" advTm="7000">
    <p:fade thruBlk="1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31C7F-6082-49B1-A99D-F3282AA92FA2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EAB8C63-16CA-42E9-ADBD-9D50B659505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spd="slow" advClick="0" advTm="7000">
    <p:fade thruBlk="1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4977"/>
            <a:ext cx="9144000" cy="634804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fade thruBlk="1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2627313" y="2565400"/>
            <a:ext cx="3384550" cy="15843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altLang="fr-FR" sz="9600" dirty="0" smtClean="0"/>
              <a:t>10 </a:t>
            </a:r>
            <a:r>
              <a:rPr lang="fr-FR" altLang="fr-FR" sz="11500" dirty="0" smtClean="0"/>
              <a:t>-</a:t>
            </a:r>
            <a:r>
              <a:rPr lang="fr-FR" altLang="fr-FR" sz="9600" dirty="0" smtClean="0"/>
              <a:t> 6 </a:t>
            </a:r>
            <a:endParaRPr lang="fr-FR" altLang="fr-FR" sz="9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87624" y="1412776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7.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15816" y="5486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 secondes </a:t>
            </a:r>
            <a:endParaRPr lang="fr-FR" dirty="0"/>
          </a:p>
        </p:txBody>
      </p:sp>
    </p:spTree>
  </p:cSld>
  <p:clrMapOvr>
    <a:masterClrMapping/>
  </p:clrMapOvr>
  <p:transition spd="slow" advClick="0" advTm="7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2484438" y="2565400"/>
            <a:ext cx="3959225" cy="15843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altLang="fr-FR" sz="9600" dirty="0" smtClean="0"/>
              <a:t>35 - 9</a:t>
            </a:r>
            <a:endParaRPr lang="fr-FR" altLang="fr-FR" sz="9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15616" y="1700808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8.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03848" y="5486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 secondes </a:t>
            </a:r>
            <a:endParaRPr lang="fr-FR" dirty="0"/>
          </a:p>
        </p:txBody>
      </p:sp>
    </p:spTree>
  </p:cSld>
  <p:clrMapOvr>
    <a:masterClrMapping/>
  </p:clrMapOvr>
  <p:transition spd="slow" advClick="0" advTm="10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contenu 2"/>
          <p:cNvSpPr>
            <a:spLocks noGrp="1"/>
          </p:cNvSpPr>
          <p:nvPr>
            <p:ph idx="1"/>
          </p:nvPr>
        </p:nvSpPr>
        <p:spPr>
          <a:xfrm>
            <a:off x="2484438" y="2565400"/>
            <a:ext cx="3959225" cy="15843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altLang="fr-FR" sz="9600" smtClean="0"/>
              <a:t>86 - 56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1844824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9.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7864" y="7647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 secondes </a:t>
            </a:r>
            <a:endParaRPr lang="fr-FR" dirty="0"/>
          </a:p>
        </p:txBody>
      </p:sp>
    </p:spTree>
  </p:cSld>
  <p:clrMapOvr>
    <a:masterClrMapping/>
  </p:clrMapOvr>
  <p:transition spd="slow" advClick="0" advTm="10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2627313" y="2565400"/>
            <a:ext cx="3384550" cy="1584325"/>
          </a:xfrm>
        </p:spPr>
        <p:txBody>
          <a:bodyPr/>
          <a:lstStyle/>
          <a:p>
            <a:pPr marL="0" indent="0" algn="ctr">
              <a:buNone/>
            </a:pPr>
            <a:r>
              <a:rPr lang="fr-FR" altLang="fr-FR" sz="9600" dirty="0" smtClean="0"/>
              <a:t>2 </a:t>
            </a:r>
            <a:r>
              <a:rPr lang="fr-FR" altLang="fr-FR" sz="6600" dirty="0" smtClean="0"/>
              <a:t>×</a:t>
            </a:r>
            <a:r>
              <a:rPr lang="fr-FR" altLang="fr-FR" sz="9600" dirty="0" smtClean="0"/>
              <a:t> </a:t>
            </a:r>
            <a:r>
              <a:rPr lang="fr-FR" altLang="fr-FR" sz="9600" dirty="0" smtClean="0"/>
              <a:t>10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1988840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10.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31840" y="6926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 secondes </a:t>
            </a:r>
            <a:endParaRPr lang="fr-FR" dirty="0"/>
          </a:p>
        </p:txBody>
      </p:sp>
    </p:spTree>
  </p:cSld>
  <p:clrMapOvr>
    <a:masterClrMapping/>
  </p:clrMapOvr>
  <p:transition spd="slow" advClick="0" advTm="7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2627313" y="2565400"/>
            <a:ext cx="3384550" cy="1584325"/>
          </a:xfrm>
        </p:spPr>
        <p:txBody>
          <a:bodyPr/>
          <a:lstStyle/>
          <a:p>
            <a:pPr marL="0" indent="0" algn="ctr">
              <a:buNone/>
            </a:pPr>
            <a:r>
              <a:rPr lang="fr-FR" altLang="fr-FR" sz="9600" dirty="0" smtClean="0"/>
              <a:t>7 </a:t>
            </a:r>
            <a:r>
              <a:rPr lang="fr-FR" altLang="fr-FR" sz="6600" dirty="0" smtClean="0"/>
              <a:t>×</a:t>
            </a:r>
            <a:r>
              <a:rPr lang="fr-FR" altLang="fr-FR" sz="9600" dirty="0" smtClean="0"/>
              <a:t> </a:t>
            </a:r>
            <a:r>
              <a:rPr lang="fr-FR" altLang="fr-FR" sz="9600" dirty="0" smtClean="0"/>
              <a:t>6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632" y="1772816"/>
            <a:ext cx="869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11.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63888" y="6926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 secondes </a:t>
            </a:r>
            <a:endParaRPr lang="fr-FR" dirty="0"/>
          </a:p>
        </p:txBody>
      </p:sp>
    </p:spTree>
  </p:cSld>
  <p:clrMapOvr>
    <a:masterClrMapping/>
  </p:clrMapOvr>
  <p:transition spd="slow" advClick="0" advTm="7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>
          <a:xfrm>
            <a:off x="2627313" y="2565400"/>
            <a:ext cx="3384550" cy="1584325"/>
          </a:xfrm>
        </p:spPr>
        <p:txBody>
          <a:bodyPr/>
          <a:lstStyle/>
          <a:p>
            <a:pPr marL="0" indent="0" algn="ctr">
              <a:buNone/>
            </a:pPr>
            <a:r>
              <a:rPr lang="fr-FR" altLang="fr-FR" sz="9600" dirty="0" smtClean="0"/>
              <a:t>4 </a:t>
            </a:r>
            <a:r>
              <a:rPr lang="fr-FR" altLang="fr-FR" sz="6600" dirty="0" smtClean="0"/>
              <a:t>×</a:t>
            </a:r>
            <a:r>
              <a:rPr lang="fr-FR" altLang="fr-FR" sz="9600" dirty="0" smtClean="0"/>
              <a:t> </a:t>
            </a:r>
            <a:r>
              <a:rPr lang="fr-FR" altLang="fr-FR" sz="9600" dirty="0" smtClean="0"/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9672" y="1700808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12.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75856" y="6206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 secondes </a:t>
            </a:r>
            <a:endParaRPr lang="fr-FR" dirty="0"/>
          </a:p>
        </p:txBody>
      </p:sp>
    </p:spTree>
  </p:cSld>
  <p:clrMapOvr>
    <a:masterClrMapping/>
  </p:clrMapOvr>
  <p:transition spd="slow" advClick="0" advTm="7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contenu 2"/>
          <p:cNvSpPr>
            <a:spLocks noGrp="1"/>
          </p:cNvSpPr>
          <p:nvPr>
            <p:ph idx="1"/>
          </p:nvPr>
        </p:nvSpPr>
        <p:spPr>
          <a:xfrm>
            <a:off x="1763713" y="2565400"/>
            <a:ext cx="6480175" cy="15843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altLang="fr-FR" sz="9600" dirty="0" smtClean="0"/>
              <a:t>… </a:t>
            </a:r>
            <a:r>
              <a:rPr lang="fr-FR" altLang="fr-FR" sz="8000" dirty="0" smtClean="0"/>
              <a:t>×</a:t>
            </a:r>
            <a:r>
              <a:rPr lang="fr-FR" altLang="fr-FR" sz="9600" dirty="0" smtClean="0"/>
              <a:t> 50 = 300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1556792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13.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03848" y="4766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 secondes </a:t>
            </a:r>
            <a:endParaRPr lang="fr-FR" dirty="0"/>
          </a:p>
        </p:txBody>
      </p:sp>
    </p:spTree>
  </p:cSld>
  <p:clrMapOvr>
    <a:masterClrMapping/>
  </p:clrMapOvr>
  <p:transition spd="slow" advClick="0" advTm="12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1116013" y="2565400"/>
            <a:ext cx="6264275" cy="15843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altLang="fr-FR" sz="9600" smtClean="0"/>
              <a:t>122 + 25 + 8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6" y="1556792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14.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31840" y="6926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 secondes </a:t>
            </a:r>
            <a:endParaRPr lang="fr-FR" dirty="0"/>
          </a:p>
        </p:txBody>
      </p:sp>
    </p:spTree>
  </p:cSld>
  <p:clrMapOvr>
    <a:masterClrMapping/>
  </p:clrMapOvr>
  <p:transition spd="slow" advClick="0" advTm="20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ZoneTexte 1"/>
          <p:cNvSpPr txBox="1">
            <a:spLocks noChangeArrowheads="1"/>
          </p:cNvSpPr>
          <p:nvPr/>
        </p:nvSpPr>
        <p:spPr bwMode="auto">
          <a:xfrm>
            <a:off x="1403649" y="1557338"/>
            <a:ext cx="77768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altLang="fr-FR" sz="4000" u="sng" dirty="0"/>
              <a:t>Choisis la bonne réponse:</a:t>
            </a:r>
          </a:p>
          <a:p>
            <a:pPr eaLnBrk="1" hangingPunct="1"/>
            <a:endParaRPr lang="fr-FR" altLang="fr-FR" sz="4000" u="sng" dirty="0"/>
          </a:p>
          <a:p>
            <a:pPr eaLnBrk="1" hangingPunct="1"/>
            <a:r>
              <a:rPr lang="fr-FR" altLang="fr-FR" sz="4000" dirty="0"/>
              <a:t>Un homme peut </a:t>
            </a:r>
            <a:r>
              <a:rPr lang="fr-FR" altLang="fr-FR" sz="4000" dirty="0" smtClean="0"/>
              <a:t>peser :</a:t>
            </a:r>
            <a:endParaRPr lang="fr-FR" altLang="fr-FR" sz="4000" dirty="0"/>
          </a:p>
          <a:p>
            <a:pPr eaLnBrk="1" hangingPunct="1"/>
            <a:endParaRPr lang="fr-FR" altLang="fr-FR" sz="4000" u="sng" dirty="0"/>
          </a:p>
          <a:p>
            <a:pPr eaLnBrk="1" hangingPunct="1"/>
            <a:r>
              <a:rPr lang="fr-FR" altLang="fr-FR" sz="4800" dirty="0"/>
              <a:t> </a:t>
            </a:r>
            <a:r>
              <a:rPr lang="fr-FR" altLang="fr-FR" sz="4800" b="1" dirty="0" smtClean="0"/>
              <a:t>60 </a:t>
            </a:r>
            <a:r>
              <a:rPr lang="fr-FR" altLang="fr-FR" sz="4800" b="1" dirty="0"/>
              <a:t>km       60 kg        60 </a:t>
            </a:r>
            <a:r>
              <a:rPr lang="fr-FR" altLang="fr-FR" sz="4800" b="1" dirty="0" smtClean="0"/>
              <a:t>L </a:t>
            </a:r>
            <a:endParaRPr lang="fr-FR" altLang="fr-FR" sz="4800" b="1" dirty="0"/>
          </a:p>
          <a:p>
            <a:pPr eaLnBrk="1" hangingPunct="1"/>
            <a:endParaRPr lang="fr-FR" altLang="fr-FR" sz="4000" dirty="0"/>
          </a:p>
          <a:p>
            <a:pPr eaLnBrk="1" hangingPunct="1"/>
            <a:r>
              <a:rPr lang="fr-FR" altLang="fr-FR" sz="4000" dirty="0"/>
              <a:t>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1340768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15.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03848" y="5486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 secondes </a:t>
            </a:r>
            <a:endParaRPr lang="fr-FR" dirty="0"/>
          </a:p>
        </p:txBody>
      </p:sp>
    </p:spTree>
  </p:cSld>
  <p:clrMapOvr>
    <a:masterClrMapping/>
  </p:clrMapOvr>
  <p:transition spd="slow" advClick="0" advTm="10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contenu 2"/>
          <p:cNvSpPr>
            <a:spLocks noGrp="1"/>
          </p:cNvSpPr>
          <p:nvPr>
            <p:ph idx="1"/>
          </p:nvPr>
        </p:nvSpPr>
        <p:spPr>
          <a:xfrm>
            <a:off x="0" y="2565400"/>
            <a:ext cx="9144000" cy="15843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altLang="fr-FR" sz="6000" dirty="0" smtClean="0"/>
              <a:t>Convertir : </a:t>
            </a:r>
          </a:p>
          <a:p>
            <a:pPr marL="0" indent="0" algn="ctr">
              <a:buFont typeface="Arial" charset="0"/>
              <a:buNone/>
            </a:pPr>
            <a:r>
              <a:rPr lang="fr-FR" altLang="fr-FR" sz="9600" dirty="0" smtClean="0"/>
              <a:t>1000 m = 1 ….</a:t>
            </a:r>
            <a:endParaRPr lang="fr-FR" altLang="fr-FR" sz="9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15616" y="1556792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16.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75856" y="6926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 secondes </a:t>
            </a:r>
            <a:endParaRPr lang="fr-FR" dirty="0"/>
          </a:p>
        </p:txBody>
      </p:sp>
    </p:spTree>
  </p:cSld>
  <p:clrMapOvr>
    <a:masterClrMapping/>
  </p:clrMapOvr>
  <p:transition spd="slow" advClick="0" advTm="10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644900"/>
            <a:ext cx="7715250" cy="26797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Sujet de qualification des classes </a:t>
            </a:r>
            <a:r>
              <a:rPr lang="fr-FR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CE2 et CM1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charset="0"/>
              <a:buNone/>
              <a:defRPr/>
            </a:pP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questions</a:t>
            </a: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20688"/>
            <a:ext cx="3600400" cy="249950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ZoneTexte 1"/>
          <p:cNvSpPr txBox="1">
            <a:spLocks noChangeArrowheads="1"/>
          </p:cNvSpPr>
          <p:nvPr/>
        </p:nvSpPr>
        <p:spPr bwMode="auto">
          <a:xfrm>
            <a:off x="467544" y="2205038"/>
            <a:ext cx="849694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altLang="fr-FR" sz="4800" dirty="0" smtClean="0"/>
              <a:t>			10 </a:t>
            </a:r>
            <a:r>
              <a:rPr lang="fr-FR" altLang="fr-FR" sz="4800" dirty="0"/>
              <a:t>bonbons </a:t>
            </a:r>
            <a:endParaRPr lang="fr-FR" altLang="fr-FR" sz="4800" dirty="0" smtClean="0"/>
          </a:p>
          <a:p>
            <a:pPr eaLnBrk="1" hangingPunct="1"/>
            <a:r>
              <a:rPr lang="fr-FR" altLang="fr-FR" sz="4800" dirty="0" smtClean="0"/>
              <a:t>		pèsent </a:t>
            </a:r>
            <a:r>
              <a:rPr lang="fr-FR" altLang="fr-FR" sz="4800" dirty="0"/>
              <a:t>100 grammes.</a:t>
            </a:r>
          </a:p>
          <a:p>
            <a:pPr eaLnBrk="1" hangingPunct="1"/>
            <a:endParaRPr lang="fr-FR" altLang="fr-FR" sz="4400" dirty="0"/>
          </a:p>
          <a:p>
            <a:pPr eaLnBrk="1" hangingPunct="1"/>
            <a:r>
              <a:rPr lang="fr-FR" altLang="fr-FR" sz="4800" dirty="0"/>
              <a:t>Combien pèsent 25 bonbons?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6" y="1556792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17.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75856" y="7647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30 secondes </a:t>
            </a:r>
            <a:endParaRPr lang="fr-FR" dirty="0"/>
          </a:p>
        </p:txBody>
      </p:sp>
    </p:spTree>
  </p:cSld>
  <p:clrMapOvr>
    <a:masterClrMapping/>
  </p:clrMapOvr>
  <p:transition spd="slow" advClick="0" advTm="30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ZoneTexte 1"/>
          <p:cNvSpPr txBox="1">
            <a:spLocks noChangeArrowheads="1"/>
          </p:cNvSpPr>
          <p:nvPr/>
        </p:nvSpPr>
        <p:spPr bwMode="auto">
          <a:xfrm>
            <a:off x="611560" y="2276872"/>
            <a:ext cx="853244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altLang="fr-FR" sz="3200" dirty="0"/>
              <a:t>Un lapin a 4 pattes</a:t>
            </a:r>
          </a:p>
          <a:p>
            <a:pPr eaLnBrk="1" hangingPunct="1"/>
            <a:r>
              <a:rPr lang="fr-FR" altLang="fr-FR" sz="3200" dirty="0"/>
              <a:t>Une poule a 2 pattes</a:t>
            </a:r>
          </a:p>
          <a:p>
            <a:pPr eaLnBrk="1" hangingPunct="1"/>
            <a:endParaRPr lang="fr-FR" altLang="fr-FR" sz="3200" dirty="0"/>
          </a:p>
          <a:p>
            <a:pPr eaLnBrk="1" hangingPunct="1"/>
            <a:r>
              <a:rPr lang="fr-FR" altLang="fr-FR" sz="3200" dirty="0"/>
              <a:t>Dans la cour, il y a 8 lapins et 4 poules.</a:t>
            </a:r>
          </a:p>
          <a:p>
            <a:pPr eaLnBrk="1" hangingPunct="1"/>
            <a:endParaRPr lang="fr-FR" altLang="fr-FR" sz="3200" dirty="0"/>
          </a:p>
          <a:p>
            <a:pPr eaLnBrk="1" hangingPunct="1"/>
            <a:r>
              <a:rPr lang="fr-FR" altLang="fr-FR" sz="3200" dirty="0"/>
              <a:t>Trouve combien voit-on de pattes.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1340768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18.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27784" y="4766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minute</a:t>
            </a:r>
            <a:endParaRPr lang="fr-FR" dirty="0"/>
          </a:p>
        </p:txBody>
      </p:sp>
    </p:spTree>
  </p:cSld>
  <p:clrMapOvr>
    <a:masterClrMapping/>
  </p:clrMapOvr>
  <p:transition spd="slow" advClick="0" advTm="60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ZoneTexte 3"/>
          <p:cNvSpPr txBox="1">
            <a:spLocks noChangeArrowheads="1"/>
          </p:cNvSpPr>
          <p:nvPr/>
        </p:nvSpPr>
        <p:spPr bwMode="auto">
          <a:xfrm>
            <a:off x="0" y="1989138"/>
            <a:ext cx="9144000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3500" dirty="0"/>
              <a:t>Quatre amis jouent aux cartes.</a:t>
            </a:r>
          </a:p>
          <a:p>
            <a:pPr algn="ctr" eaLnBrk="1" hangingPunct="1"/>
            <a:r>
              <a:rPr lang="fr-FR" altLang="fr-FR" sz="3500" dirty="0"/>
              <a:t>Toutes les cartes ont été distribuées.</a:t>
            </a:r>
          </a:p>
          <a:p>
            <a:pPr algn="ctr" eaLnBrk="1" hangingPunct="1"/>
            <a:r>
              <a:rPr lang="fr-FR" altLang="fr-FR" sz="3500" dirty="0"/>
              <a:t>Chacun a reçu treize cartes.</a:t>
            </a:r>
            <a:endParaRPr lang="fr-FR" altLang="fr-FR" sz="4400" dirty="0"/>
          </a:p>
          <a:p>
            <a:pPr algn="ctr" eaLnBrk="1" hangingPunct="1"/>
            <a:endParaRPr lang="fr-FR" altLang="fr-FR" sz="4400" b="1" dirty="0"/>
          </a:p>
          <a:p>
            <a:pPr algn="ctr" eaLnBrk="1" hangingPunct="1"/>
            <a:r>
              <a:rPr lang="fr-FR" altLang="fr-FR" sz="3600" b="1" dirty="0"/>
              <a:t>Combien de cartes ont été distribuées?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1196752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19.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31840" y="6206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minute</a:t>
            </a:r>
            <a:endParaRPr lang="fr-FR" dirty="0"/>
          </a:p>
        </p:txBody>
      </p:sp>
    </p:spTree>
  </p:cSld>
  <p:clrMapOvr>
    <a:masterClrMapping/>
  </p:clrMapOvr>
  <p:transition spd="slow" advClick="0" advTm="60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5536" y="1700808"/>
            <a:ext cx="8748464" cy="4402137"/>
          </a:xfrm>
          <a:prstGeom prst="rect">
            <a:avLst/>
          </a:prstGeom>
          <a:noFill/>
        </p:spPr>
        <p:txBody>
          <a:bodyPr wrap="square" bIns="46800">
            <a:spAutoFit/>
          </a:bodyPr>
          <a:lstStyle/>
          <a:p>
            <a:pPr eaLnBrk="1" hangingPunct="1">
              <a:defRPr/>
            </a:pPr>
            <a:r>
              <a:rPr lang="fr-FR" sz="4000" dirty="0" err="1">
                <a:latin typeface="+mj-lt"/>
              </a:rPr>
              <a:t>Teva</a:t>
            </a:r>
            <a:r>
              <a:rPr lang="fr-FR" sz="4000" dirty="0">
                <a:latin typeface="+mj-lt"/>
              </a:rPr>
              <a:t> part de sa maison à 8h30 pour aller chez son ami Hiro. </a:t>
            </a:r>
            <a:endParaRPr lang="fr-FR" sz="4000" dirty="0" smtClean="0">
              <a:latin typeface="+mj-lt"/>
            </a:endParaRPr>
          </a:p>
          <a:p>
            <a:pPr eaLnBrk="1" hangingPunct="1">
              <a:defRPr/>
            </a:pPr>
            <a:r>
              <a:rPr lang="fr-FR" sz="4000" dirty="0" smtClean="0">
                <a:latin typeface="+mj-lt"/>
              </a:rPr>
              <a:t>Il </a:t>
            </a:r>
            <a:r>
              <a:rPr lang="fr-FR" sz="4000" dirty="0">
                <a:latin typeface="+mj-lt"/>
              </a:rPr>
              <a:t>marche pendant 35 minutes.</a:t>
            </a:r>
          </a:p>
          <a:p>
            <a:pPr eaLnBrk="1" hangingPunct="1">
              <a:defRPr/>
            </a:pPr>
            <a:endParaRPr lang="fr-FR" sz="4000" dirty="0">
              <a:latin typeface="+mj-lt"/>
            </a:endParaRPr>
          </a:p>
          <a:p>
            <a:pPr eaLnBrk="1" hangingPunct="1">
              <a:defRPr/>
            </a:pPr>
            <a:r>
              <a:rPr lang="fr-FR" sz="4000" dirty="0">
                <a:latin typeface="+mj-lt"/>
              </a:rPr>
              <a:t>À quelle heure arrive-t-il chez </a:t>
            </a:r>
            <a:r>
              <a:rPr lang="fr-FR" sz="4000" dirty="0" err="1">
                <a:latin typeface="+mj-lt"/>
              </a:rPr>
              <a:t>Hiro</a:t>
            </a:r>
            <a:r>
              <a:rPr lang="fr-FR" sz="4000" dirty="0">
                <a:latin typeface="+mj-lt"/>
              </a:rPr>
              <a:t>?</a:t>
            </a:r>
          </a:p>
          <a:p>
            <a:pPr eaLnBrk="1" hangingPunct="1">
              <a:defRPr/>
            </a:pPr>
            <a:endParaRPr lang="fr-FR" sz="4000" dirty="0">
              <a:latin typeface="+mj-lt"/>
            </a:endParaRPr>
          </a:p>
          <a:p>
            <a:pPr eaLnBrk="1" hangingPunct="1">
              <a:defRPr/>
            </a:pPr>
            <a:r>
              <a:rPr lang="fr-FR" sz="4000" dirty="0">
                <a:latin typeface="+mj-lt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836712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20.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07904" y="6206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minute</a:t>
            </a:r>
            <a:endParaRPr lang="fr-FR" dirty="0"/>
          </a:p>
        </p:txBody>
      </p:sp>
    </p:spTree>
  </p:cSld>
  <p:clrMapOvr>
    <a:masterClrMapping/>
  </p:clrMapOvr>
  <p:transition spd="slow" advClick="0" advTm="60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/>
          <a:p>
            <a:pPr eaLnBrk="1" hangingPunct="1"/>
            <a:r>
              <a:rPr lang="fr-FR" altLang="fr-FR" sz="6600" smtClean="0"/>
              <a:t>Bonne chance à tous !</a:t>
            </a:r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1692275" y="2565401"/>
            <a:ext cx="4967957" cy="179970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4800" dirty="0" smtClean="0">
                <a:solidFill>
                  <a:schemeClr val="tx1"/>
                </a:solidFill>
              </a:rPr>
              <a:t>A vos stylos,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4800" dirty="0" smtClean="0">
                <a:solidFill>
                  <a:schemeClr val="tx1"/>
                </a:solidFill>
              </a:rPr>
              <a:t>Prêts,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4800" dirty="0" smtClean="0">
                <a:solidFill>
                  <a:schemeClr val="tx1"/>
                </a:solidFill>
              </a:rPr>
              <a:t>Partez!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3563888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Appuyer sur Entrée pour démarrer le questionnaire minuté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2627313" y="2565400"/>
            <a:ext cx="3384550" cy="15843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altLang="fr-FR" sz="9600" dirty="0" smtClean="0"/>
              <a:t>4 + 6</a:t>
            </a:r>
            <a:endParaRPr lang="fr-FR" altLang="fr-FR" sz="96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971600" y="2348880"/>
            <a:ext cx="64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B050"/>
                </a:solidFill>
              </a:rPr>
              <a:t>1.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7864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 secondes </a:t>
            </a:r>
            <a:endParaRPr lang="fr-FR" dirty="0"/>
          </a:p>
        </p:txBody>
      </p:sp>
    </p:spTree>
  </p:cSld>
  <p:clrMapOvr>
    <a:masterClrMapping/>
  </p:clrMapOvr>
  <p:transition spd="slow" advClick="0" advTm="7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2627313" y="2565400"/>
            <a:ext cx="3384550" cy="15843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altLang="fr-FR" sz="9600" dirty="0" smtClean="0"/>
              <a:t>7 + 7</a:t>
            </a:r>
          </a:p>
        </p:txBody>
      </p:sp>
      <p:sp>
        <p:nvSpPr>
          <p:cNvPr id="5" name="Rectangle 4"/>
          <p:cNvSpPr/>
          <p:nvPr/>
        </p:nvSpPr>
        <p:spPr>
          <a:xfrm>
            <a:off x="4383487" y="324433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1.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87624" y="1772816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2.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31840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 secondes </a:t>
            </a:r>
            <a:endParaRPr lang="fr-FR" dirty="0"/>
          </a:p>
        </p:txBody>
      </p:sp>
    </p:spTree>
  </p:cSld>
  <p:clrMapOvr>
    <a:masterClrMapping/>
  </p:clrMapOvr>
  <p:transition spd="slow" advClick="0" advTm="7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2"/>
          <p:cNvSpPr>
            <a:spLocks noGrp="1"/>
          </p:cNvSpPr>
          <p:nvPr>
            <p:ph idx="1"/>
          </p:nvPr>
        </p:nvSpPr>
        <p:spPr>
          <a:xfrm>
            <a:off x="2627313" y="2565400"/>
            <a:ext cx="3384550" cy="15843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altLang="fr-FR" sz="9600" dirty="0" smtClean="0"/>
              <a:t>6 + 9</a:t>
            </a:r>
            <a:endParaRPr lang="fr-FR" altLang="fr-FR" sz="9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43608" y="1844824"/>
            <a:ext cx="8365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3.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03848" y="9087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 secondes </a:t>
            </a:r>
            <a:endParaRPr lang="fr-FR" dirty="0"/>
          </a:p>
        </p:txBody>
      </p:sp>
    </p:spTree>
  </p:cSld>
  <p:clrMapOvr>
    <a:masterClrMapping/>
  </p:clrMapOvr>
  <p:transition spd="slow" advClick="0" advTm="7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contenu 2"/>
          <p:cNvSpPr>
            <a:spLocks noGrp="1"/>
          </p:cNvSpPr>
          <p:nvPr>
            <p:ph idx="1"/>
          </p:nvPr>
        </p:nvSpPr>
        <p:spPr>
          <a:xfrm>
            <a:off x="2627313" y="2565400"/>
            <a:ext cx="3384550" cy="15843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altLang="fr-FR" sz="9600" dirty="0" smtClean="0"/>
              <a:t>6 + 99</a:t>
            </a:r>
            <a:endParaRPr lang="fr-FR" altLang="fr-FR" sz="9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15616" y="2060848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4.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7864" y="7647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 secondes </a:t>
            </a:r>
            <a:endParaRPr lang="fr-FR" dirty="0"/>
          </a:p>
        </p:txBody>
      </p:sp>
    </p:spTree>
  </p:cSld>
  <p:clrMapOvr>
    <a:masterClrMapping/>
  </p:clrMapOvr>
  <p:transition spd="slow" advClick="0" advTm="10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contenu 2"/>
          <p:cNvSpPr>
            <a:spLocks noGrp="1"/>
          </p:cNvSpPr>
          <p:nvPr>
            <p:ph idx="1"/>
          </p:nvPr>
        </p:nvSpPr>
        <p:spPr>
          <a:xfrm>
            <a:off x="2484438" y="2565400"/>
            <a:ext cx="4464050" cy="15843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altLang="fr-FR" sz="9600" dirty="0" smtClean="0"/>
              <a:t>234 + 11</a:t>
            </a:r>
            <a:endParaRPr lang="fr-FR" altLang="fr-FR" sz="9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71600" y="1700808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5.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31840" y="6926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 secondes </a:t>
            </a:r>
            <a:endParaRPr lang="fr-FR" dirty="0"/>
          </a:p>
        </p:txBody>
      </p:sp>
    </p:spTree>
  </p:cSld>
  <p:clrMapOvr>
    <a:masterClrMapping/>
  </p:clrMapOvr>
  <p:transition spd="slow" advClick="0" advTm="12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>
            <a:spLocks noGrp="1"/>
          </p:cNvSpPr>
          <p:nvPr>
            <p:ph idx="1"/>
          </p:nvPr>
        </p:nvSpPr>
        <p:spPr>
          <a:xfrm>
            <a:off x="2483768" y="2564904"/>
            <a:ext cx="3959225" cy="15843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altLang="fr-FR" sz="9600" dirty="0" smtClean="0"/>
              <a:t>60 + 70</a:t>
            </a:r>
            <a:endParaRPr lang="fr-FR" altLang="fr-FR" sz="9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31640" y="1484784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6.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87824" y="6206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 secondes </a:t>
            </a:r>
            <a:endParaRPr lang="fr-FR" dirty="0"/>
          </a:p>
        </p:txBody>
      </p:sp>
    </p:spTree>
  </p:cSld>
  <p:clrMapOvr>
    <a:masterClrMapping/>
  </p:clrMapOvr>
  <p:transition spd="slow" advClick="0" advTm="10000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271</Words>
  <Application>Microsoft Office PowerPoint</Application>
  <PresentationFormat>Affichage à l'écran (4:3)</PresentationFormat>
  <Paragraphs>93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Diapositive 0</vt:lpstr>
      <vt:lpstr>Diapositive 1</vt:lpstr>
      <vt:lpstr>Bonne chance à tous !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</dc:creator>
  <cp:lastModifiedBy>J&amp;B</cp:lastModifiedBy>
  <cp:revision>127</cp:revision>
  <dcterms:created xsi:type="dcterms:W3CDTF">2011-09-01T19:40:28Z</dcterms:created>
  <dcterms:modified xsi:type="dcterms:W3CDTF">2015-01-07T20:44:24Z</dcterms:modified>
</cp:coreProperties>
</file>