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85" r:id="rId2"/>
    <p:sldId id="315" r:id="rId3"/>
    <p:sldId id="288" r:id="rId4"/>
    <p:sldId id="281" r:id="rId5"/>
    <p:sldId id="282" r:id="rId6"/>
    <p:sldId id="302" r:id="rId7"/>
    <p:sldId id="290" r:id="rId8"/>
    <p:sldId id="303" r:id="rId9"/>
    <p:sldId id="257" r:id="rId10"/>
    <p:sldId id="304" r:id="rId11"/>
    <p:sldId id="297" r:id="rId12"/>
    <p:sldId id="305" r:id="rId13"/>
    <p:sldId id="258" r:id="rId14"/>
    <p:sldId id="298" r:id="rId15"/>
    <p:sldId id="292" r:id="rId16"/>
    <p:sldId id="307" r:id="rId17"/>
    <p:sldId id="308" r:id="rId18"/>
    <p:sldId id="309" r:id="rId19"/>
    <p:sldId id="310" r:id="rId20"/>
    <p:sldId id="311" r:id="rId21"/>
    <p:sldId id="312" r:id="rId22"/>
    <p:sldId id="313" r:id="rId23"/>
    <p:sldId id="301" r:id="rId24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8" autoAdjust="0"/>
    <p:restoredTop sz="94660"/>
  </p:normalViewPr>
  <p:slideViewPr>
    <p:cSldViewPr>
      <p:cViewPr varScale="1">
        <p:scale>
          <a:sx n="39" d="100"/>
          <a:sy n="39" d="100"/>
        </p:scale>
        <p:origin x="-39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BAE14D-61B1-4F51-AC25-339BB2E53C07}" type="datetimeFigureOut">
              <a:rPr lang="fr-FR" smtClean="0"/>
              <a:pPr/>
              <a:t>11/12/2013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3036B-A09D-4762-86D2-0F4AB22BF6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4614C-57B0-4C95-9A92-60ADF14BF807}" type="datetime1">
              <a:rPr lang="fr-FR" smtClean="0"/>
              <a:pPr>
                <a:defRPr/>
              </a:pPr>
              <a:t>11/12/2013</a:t>
            </a:fld>
            <a:endParaRPr lang="fr-FR"/>
          </a:p>
        </p:txBody>
      </p:sp>
      <p:sp>
        <p:nvSpPr>
          <p:cNvPr id="5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B7297-A666-40BD-9E0C-B05EBF58E8C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Click="0" advTm="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92E3A-2204-4D63-AE59-91BF118583E7}" type="datetime1">
              <a:rPr lang="fr-FR" smtClean="0"/>
              <a:pPr>
                <a:defRPr/>
              </a:pPr>
              <a:t>11/12/2013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7C393-C3C6-4A2C-98E9-0883B44AA3E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58E64-5CCD-407F-A940-09E1079746DD}" type="datetime1">
              <a:rPr lang="fr-FR" smtClean="0"/>
              <a:pPr>
                <a:defRPr/>
              </a:pPr>
              <a:t>11/12/2013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8914-D558-4E23-83FA-10490914901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0C457-212F-42B3-ABA4-8A43C577D5C7}" type="datetime1">
              <a:rPr lang="fr-FR" smtClean="0"/>
              <a:pPr>
                <a:defRPr/>
              </a:pPr>
              <a:t>11/12/2013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4CA48-7F49-4C07-A295-8915540695A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06465-9E02-4506-911F-7A8FE8772CEC}" type="datetime1">
              <a:rPr lang="fr-FR" smtClean="0"/>
              <a:pPr>
                <a:defRPr/>
              </a:pPr>
              <a:t>11/12/2013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79E01-A032-49B1-9139-EDC116C5035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Click="0" advTm="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31761-D1B2-4ABB-BD80-A41F9115D96F}" type="datetime1">
              <a:rPr lang="fr-FR" smtClean="0"/>
              <a:pPr>
                <a:defRPr/>
              </a:pPr>
              <a:t>11/12/2013</a:t>
            </a:fld>
            <a:endParaRPr lang="fr-FR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D9BFC-CD67-47A9-B7AC-DDED73D4AA8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44534-D82E-4C7F-8A93-6F2DE70D9A0F}" type="datetime1">
              <a:rPr lang="fr-FR" smtClean="0"/>
              <a:pPr>
                <a:defRPr/>
              </a:pPr>
              <a:t>11/12/2013</a:t>
            </a:fld>
            <a:endParaRPr lang="fr-FR"/>
          </a:p>
        </p:txBody>
      </p:sp>
      <p:sp>
        <p:nvSpPr>
          <p:cNvPr id="8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8FEAE-951B-4F1D-B067-8D112FFBD31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9B7A6-AE1D-493A-89A0-6DBBCBCEC966}" type="datetime1">
              <a:rPr lang="fr-FR" smtClean="0"/>
              <a:pPr>
                <a:defRPr/>
              </a:pPr>
              <a:t>11/12/2013</a:t>
            </a:fld>
            <a:endParaRPr lang="fr-FR"/>
          </a:p>
        </p:txBody>
      </p:sp>
      <p:sp>
        <p:nvSpPr>
          <p:cNvPr id="4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97FA8-F699-4439-9ABC-276DA71C85E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4553B-6DC1-4F8D-BF63-CBBA0BBA5957}" type="datetime1">
              <a:rPr lang="fr-FR" smtClean="0"/>
              <a:pPr>
                <a:defRPr/>
              </a:pPr>
              <a:t>11/12/2013</a:t>
            </a:fld>
            <a:endParaRPr lang="fr-FR"/>
          </a:p>
        </p:txBody>
      </p:sp>
      <p:sp>
        <p:nvSpPr>
          <p:cNvPr id="3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594BE-D7E0-4CD8-8CEE-4C8BA7363A6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5BC57-0DB2-4FF9-9C5D-9FACE5660385}" type="datetime1">
              <a:rPr lang="fr-FR" smtClean="0"/>
              <a:pPr>
                <a:defRPr/>
              </a:pPr>
              <a:t>11/12/2013</a:t>
            </a:fld>
            <a:endParaRPr lang="fr-FR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E84CA-F818-4FD2-8319-FBDBEF6DEE3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gner et arrondir un rectangle à un seul coin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Triangle rect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orme libre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9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4A53C-3598-48F4-8E33-86960AF12BA4}" type="datetime1">
              <a:rPr lang="fr-FR" smtClean="0"/>
              <a:pPr>
                <a:defRPr/>
              </a:pPr>
              <a:t>11/12/2013</a:t>
            </a:fld>
            <a:endParaRPr lang="fr-FR"/>
          </a:p>
        </p:txBody>
      </p:sp>
      <p:sp>
        <p:nvSpPr>
          <p:cNvPr id="10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8B2A7-B751-44A3-BA3C-B8B33C2F307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Espace réservé du titr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9" name="Espace réservé du text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680F1D2B-B92D-4DC6-99B3-66CB81CEDA55}" type="datetime1">
              <a:rPr lang="fr-FR" smtClean="0"/>
              <a:pPr>
                <a:defRPr/>
              </a:pPr>
              <a:t>11/12/2013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6D707090-A711-415E-938C-9F3FA71CE0C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grpSp>
        <p:nvGrpSpPr>
          <p:cNvPr id="1033" name="Groupe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1" r:id="rId2"/>
    <p:sldLayoutId id="2147483740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41" r:id="rId9"/>
    <p:sldLayoutId id="2147483737" r:id="rId10"/>
    <p:sldLayoutId id="2147483738" r:id="rId11"/>
  </p:sldLayoutIdLst>
  <p:transition spd="slow" advClick="0" advTm="0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3" descr="Tatau Upoo LOGO rrr 2014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14231" y="0"/>
            <a:ext cx="955823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0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oneTexte 2"/>
          <p:cNvSpPr txBox="1">
            <a:spLocks noChangeArrowheads="1"/>
          </p:cNvSpPr>
          <p:nvPr/>
        </p:nvSpPr>
        <p:spPr bwMode="auto">
          <a:xfrm>
            <a:off x="395288" y="2636838"/>
            <a:ext cx="83534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dirty="0" smtClean="0"/>
              <a:t>165 </a:t>
            </a:r>
            <a:r>
              <a:rPr lang="fr-FR" sz="4800" dirty="0"/>
              <a:t>+ </a:t>
            </a:r>
            <a:r>
              <a:rPr lang="fr-FR" sz="4800" dirty="0" smtClean="0"/>
              <a:t>49</a:t>
            </a:r>
            <a:endParaRPr lang="fr-FR" sz="4800" dirty="0"/>
          </a:p>
        </p:txBody>
      </p:sp>
      <p:sp>
        <p:nvSpPr>
          <p:cNvPr id="4" name="ZoneTexte 3"/>
          <p:cNvSpPr txBox="1"/>
          <p:nvPr/>
        </p:nvSpPr>
        <p:spPr>
          <a:xfrm>
            <a:off x="323528" y="162880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7.</a:t>
            </a:r>
            <a:endParaRPr lang="fr-FR" sz="3200" b="1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10 secondes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203575" y="908050"/>
            <a:ext cx="2736850" cy="215900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" dur="1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2636912"/>
            <a:ext cx="91440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4400" dirty="0" smtClean="0">
                <a:latin typeface="+mj-lt"/>
              </a:rPr>
              <a:t>23 + </a:t>
            </a:r>
            <a:r>
              <a:rPr lang="fr-FR" sz="4400" dirty="0" smtClean="0">
                <a:solidFill>
                  <a:srgbClr val="FF0000"/>
                </a:solidFill>
                <a:latin typeface="+mj-lt"/>
              </a:rPr>
              <a:t>? </a:t>
            </a:r>
            <a:r>
              <a:rPr lang="fr-FR" sz="4400" dirty="0" smtClean="0">
                <a:latin typeface="+mj-lt"/>
              </a:rPr>
              <a:t>= 100</a:t>
            </a:r>
            <a:endParaRPr lang="fr-FR" sz="4400" dirty="0">
              <a:latin typeface="+mj-lt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23528" y="162880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8.</a:t>
            </a:r>
            <a:endParaRPr lang="fr-FR" sz="32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10 secondes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203575" y="908050"/>
            <a:ext cx="2736850" cy="215900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" dur="1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2636912"/>
            <a:ext cx="91440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4400" dirty="0" smtClean="0">
                <a:latin typeface="+mj-lt"/>
              </a:rPr>
              <a:t>77 + </a:t>
            </a:r>
            <a:r>
              <a:rPr lang="fr-FR" sz="4400" dirty="0" smtClean="0">
                <a:solidFill>
                  <a:srgbClr val="FF0000"/>
                </a:solidFill>
                <a:latin typeface="+mj-lt"/>
              </a:rPr>
              <a:t>? </a:t>
            </a:r>
            <a:r>
              <a:rPr lang="fr-FR" sz="4400" dirty="0" smtClean="0">
                <a:latin typeface="+mj-lt"/>
              </a:rPr>
              <a:t>= 200</a:t>
            </a:r>
            <a:endParaRPr lang="fr-FR" sz="4400" dirty="0">
              <a:latin typeface="+mj-lt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23528" y="162880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9.</a:t>
            </a:r>
            <a:endParaRPr lang="fr-FR" sz="32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15 secondes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203575" y="908050"/>
            <a:ext cx="2736850" cy="215900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 spd="slow" advClick="0" advTm="1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" dur="1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oneTexte 1"/>
          <p:cNvSpPr txBox="1">
            <a:spLocks noChangeArrowheads="1"/>
          </p:cNvSpPr>
          <p:nvPr/>
        </p:nvSpPr>
        <p:spPr bwMode="auto">
          <a:xfrm>
            <a:off x="323850" y="1916113"/>
            <a:ext cx="8280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 sz="4800" dirty="0"/>
          </a:p>
          <a:p>
            <a:pPr algn="ctr"/>
            <a:endParaRPr lang="fr-FR" sz="4800" dirty="0"/>
          </a:p>
        </p:txBody>
      </p:sp>
      <p:sp>
        <p:nvSpPr>
          <p:cNvPr id="4" name="ZoneTexte 3"/>
          <p:cNvSpPr txBox="1"/>
          <p:nvPr/>
        </p:nvSpPr>
        <p:spPr>
          <a:xfrm>
            <a:off x="323528" y="1628800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10.</a:t>
            </a:r>
            <a:endParaRPr lang="fr-FR" sz="32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1331640" y="2420888"/>
            <a:ext cx="6912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235 + 12 + 15 + 17 + 8 </a:t>
            </a:r>
            <a:endParaRPr lang="fr-FR" sz="32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kern="0" dirty="0" smtClean="0">
                <a:solidFill>
                  <a:sysClr val="windowText" lastClr="000000"/>
                </a:solidFill>
              </a:rPr>
              <a:t>20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secondes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203575" y="908050"/>
            <a:ext cx="2736850" cy="215900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" dur="2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1556792"/>
            <a:ext cx="914400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4400" dirty="0" smtClean="0">
                <a:latin typeface="+mj-lt"/>
              </a:rPr>
              <a:t>Combien de ronds verts</a:t>
            </a:r>
          </a:p>
          <a:p>
            <a:pPr algn="ctr">
              <a:defRPr/>
            </a:pPr>
            <a:r>
              <a:rPr lang="fr-FR" sz="4400" dirty="0" smtClean="0">
                <a:latin typeface="+mj-lt"/>
              </a:rPr>
              <a:t>a-t-on dessiné?</a:t>
            </a:r>
          </a:p>
        </p:txBody>
      </p:sp>
      <p:sp>
        <p:nvSpPr>
          <p:cNvPr id="44" name="Organigramme : Connecteur 43"/>
          <p:cNvSpPr/>
          <p:nvPr/>
        </p:nvSpPr>
        <p:spPr>
          <a:xfrm>
            <a:off x="1835696" y="3212976"/>
            <a:ext cx="288032" cy="288032"/>
          </a:xfrm>
          <a:prstGeom prst="flowChartConnector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Organigramme : Connecteur 44"/>
          <p:cNvSpPr/>
          <p:nvPr/>
        </p:nvSpPr>
        <p:spPr>
          <a:xfrm>
            <a:off x="1835696" y="3573016"/>
            <a:ext cx="288032" cy="288032"/>
          </a:xfrm>
          <a:prstGeom prst="flowChartConnector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Organigramme : Connecteur 45"/>
          <p:cNvSpPr/>
          <p:nvPr/>
        </p:nvSpPr>
        <p:spPr>
          <a:xfrm>
            <a:off x="1835696" y="3933056"/>
            <a:ext cx="288032" cy="288032"/>
          </a:xfrm>
          <a:prstGeom prst="flowChartConnector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Organigramme : Connecteur 46"/>
          <p:cNvSpPr/>
          <p:nvPr/>
        </p:nvSpPr>
        <p:spPr>
          <a:xfrm>
            <a:off x="1835696" y="4293096"/>
            <a:ext cx="288032" cy="288032"/>
          </a:xfrm>
          <a:prstGeom prst="flowChartConnector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Organigramme : Connecteur 47"/>
          <p:cNvSpPr/>
          <p:nvPr/>
        </p:nvSpPr>
        <p:spPr>
          <a:xfrm>
            <a:off x="1835696" y="4653136"/>
            <a:ext cx="288032" cy="288032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Organigramme : Connecteur 48"/>
          <p:cNvSpPr/>
          <p:nvPr/>
        </p:nvSpPr>
        <p:spPr>
          <a:xfrm>
            <a:off x="2267744" y="3212976"/>
            <a:ext cx="288032" cy="288032"/>
          </a:xfrm>
          <a:prstGeom prst="flowChartConnector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Organigramme : Connecteur 49"/>
          <p:cNvSpPr/>
          <p:nvPr/>
        </p:nvSpPr>
        <p:spPr>
          <a:xfrm>
            <a:off x="2267744" y="3573016"/>
            <a:ext cx="288032" cy="288032"/>
          </a:xfrm>
          <a:prstGeom prst="flowChartConnector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Organigramme : Connecteur 50"/>
          <p:cNvSpPr/>
          <p:nvPr/>
        </p:nvSpPr>
        <p:spPr>
          <a:xfrm>
            <a:off x="2267744" y="3933056"/>
            <a:ext cx="288032" cy="288032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Organigramme : Connecteur 51"/>
          <p:cNvSpPr/>
          <p:nvPr/>
        </p:nvSpPr>
        <p:spPr>
          <a:xfrm>
            <a:off x="2267744" y="4293096"/>
            <a:ext cx="288032" cy="288032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Organigramme : Connecteur 52"/>
          <p:cNvSpPr/>
          <p:nvPr/>
        </p:nvSpPr>
        <p:spPr>
          <a:xfrm>
            <a:off x="2267744" y="4653136"/>
            <a:ext cx="288032" cy="288032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ZoneTexte 54"/>
          <p:cNvSpPr txBox="1"/>
          <p:nvPr/>
        </p:nvSpPr>
        <p:spPr>
          <a:xfrm>
            <a:off x="323528" y="1628800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11.</a:t>
            </a:r>
            <a:endParaRPr lang="fr-FR" sz="3200" b="1" dirty="0"/>
          </a:p>
        </p:txBody>
      </p:sp>
      <p:sp>
        <p:nvSpPr>
          <p:cNvPr id="54" name="Organigramme : Connecteur 53"/>
          <p:cNvSpPr/>
          <p:nvPr/>
        </p:nvSpPr>
        <p:spPr>
          <a:xfrm>
            <a:off x="2843808" y="3212976"/>
            <a:ext cx="288032" cy="288032"/>
          </a:xfrm>
          <a:prstGeom prst="flowChartConnector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Organigramme : Connecteur 55"/>
          <p:cNvSpPr/>
          <p:nvPr/>
        </p:nvSpPr>
        <p:spPr>
          <a:xfrm>
            <a:off x="2843808" y="3573016"/>
            <a:ext cx="288032" cy="288032"/>
          </a:xfrm>
          <a:prstGeom prst="flowChartConnector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Organigramme : Connecteur 56"/>
          <p:cNvSpPr/>
          <p:nvPr/>
        </p:nvSpPr>
        <p:spPr>
          <a:xfrm>
            <a:off x="2843808" y="3933056"/>
            <a:ext cx="288032" cy="288032"/>
          </a:xfrm>
          <a:prstGeom prst="flowChartConnector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Organigramme : Connecteur 57"/>
          <p:cNvSpPr/>
          <p:nvPr/>
        </p:nvSpPr>
        <p:spPr>
          <a:xfrm>
            <a:off x="2843808" y="4293096"/>
            <a:ext cx="288032" cy="288032"/>
          </a:xfrm>
          <a:prstGeom prst="flowChartConnector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Organigramme : Connecteur 58"/>
          <p:cNvSpPr/>
          <p:nvPr/>
        </p:nvSpPr>
        <p:spPr>
          <a:xfrm>
            <a:off x="2843808" y="4653136"/>
            <a:ext cx="288032" cy="288032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Organigramme : Connecteur 59"/>
          <p:cNvSpPr/>
          <p:nvPr/>
        </p:nvSpPr>
        <p:spPr>
          <a:xfrm>
            <a:off x="3275856" y="3212976"/>
            <a:ext cx="288032" cy="288032"/>
          </a:xfrm>
          <a:prstGeom prst="flowChartConnector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Organigramme : Connecteur 60"/>
          <p:cNvSpPr/>
          <p:nvPr/>
        </p:nvSpPr>
        <p:spPr>
          <a:xfrm>
            <a:off x="3275856" y="3573016"/>
            <a:ext cx="288032" cy="288032"/>
          </a:xfrm>
          <a:prstGeom prst="flowChartConnector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Organigramme : Connecteur 61"/>
          <p:cNvSpPr/>
          <p:nvPr/>
        </p:nvSpPr>
        <p:spPr>
          <a:xfrm>
            <a:off x="3275856" y="3933056"/>
            <a:ext cx="288032" cy="288032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Organigramme : Connecteur 62"/>
          <p:cNvSpPr/>
          <p:nvPr/>
        </p:nvSpPr>
        <p:spPr>
          <a:xfrm>
            <a:off x="3275856" y="4293096"/>
            <a:ext cx="288032" cy="288032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Organigramme : Connecteur 63"/>
          <p:cNvSpPr/>
          <p:nvPr/>
        </p:nvSpPr>
        <p:spPr>
          <a:xfrm>
            <a:off x="3275856" y="4653136"/>
            <a:ext cx="288032" cy="288032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Organigramme : Connecteur 94"/>
          <p:cNvSpPr/>
          <p:nvPr/>
        </p:nvSpPr>
        <p:spPr>
          <a:xfrm>
            <a:off x="3851920" y="3212976"/>
            <a:ext cx="288032" cy="288032"/>
          </a:xfrm>
          <a:prstGeom prst="flowChartConnector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Organigramme : Connecteur 95"/>
          <p:cNvSpPr/>
          <p:nvPr/>
        </p:nvSpPr>
        <p:spPr>
          <a:xfrm>
            <a:off x="3851920" y="3573016"/>
            <a:ext cx="288032" cy="288032"/>
          </a:xfrm>
          <a:prstGeom prst="flowChartConnector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Organigramme : Connecteur 96"/>
          <p:cNvSpPr/>
          <p:nvPr/>
        </p:nvSpPr>
        <p:spPr>
          <a:xfrm>
            <a:off x="3851920" y="3933056"/>
            <a:ext cx="288032" cy="288032"/>
          </a:xfrm>
          <a:prstGeom prst="flowChartConnector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Organigramme : Connecteur 97"/>
          <p:cNvSpPr/>
          <p:nvPr/>
        </p:nvSpPr>
        <p:spPr>
          <a:xfrm>
            <a:off x="3851920" y="4293096"/>
            <a:ext cx="288032" cy="288032"/>
          </a:xfrm>
          <a:prstGeom prst="flowChartConnector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Organigramme : Connecteur 98"/>
          <p:cNvSpPr/>
          <p:nvPr/>
        </p:nvSpPr>
        <p:spPr>
          <a:xfrm>
            <a:off x="3851920" y="4653136"/>
            <a:ext cx="288032" cy="288032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Organigramme : Connecteur 99"/>
          <p:cNvSpPr/>
          <p:nvPr/>
        </p:nvSpPr>
        <p:spPr>
          <a:xfrm>
            <a:off x="4283968" y="3212976"/>
            <a:ext cx="288032" cy="288032"/>
          </a:xfrm>
          <a:prstGeom prst="flowChartConnector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Organigramme : Connecteur 100"/>
          <p:cNvSpPr/>
          <p:nvPr/>
        </p:nvSpPr>
        <p:spPr>
          <a:xfrm>
            <a:off x="4283968" y="3573016"/>
            <a:ext cx="288032" cy="288032"/>
          </a:xfrm>
          <a:prstGeom prst="flowChartConnector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Organigramme : Connecteur 101"/>
          <p:cNvSpPr/>
          <p:nvPr/>
        </p:nvSpPr>
        <p:spPr>
          <a:xfrm>
            <a:off x="4283968" y="3933056"/>
            <a:ext cx="288032" cy="288032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Organigramme : Connecteur 102"/>
          <p:cNvSpPr/>
          <p:nvPr/>
        </p:nvSpPr>
        <p:spPr>
          <a:xfrm>
            <a:off x="4283968" y="4293096"/>
            <a:ext cx="288032" cy="288032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Organigramme : Connecteur 103"/>
          <p:cNvSpPr/>
          <p:nvPr/>
        </p:nvSpPr>
        <p:spPr>
          <a:xfrm>
            <a:off x="4283968" y="4653136"/>
            <a:ext cx="288032" cy="288032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Organigramme : Connecteur 104"/>
          <p:cNvSpPr/>
          <p:nvPr/>
        </p:nvSpPr>
        <p:spPr>
          <a:xfrm>
            <a:off x="6156176" y="3212976"/>
            <a:ext cx="288032" cy="288032"/>
          </a:xfrm>
          <a:prstGeom prst="flowChartConnector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Organigramme : Connecteur 105"/>
          <p:cNvSpPr/>
          <p:nvPr/>
        </p:nvSpPr>
        <p:spPr>
          <a:xfrm>
            <a:off x="6156176" y="3573016"/>
            <a:ext cx="288032" cy="288032"/>
          </a:xfrm>
          <a:prstGeom prst="flowChartConnector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Organigramme : Connecteur 106"/>
          <p:cNvSpPr/>
          <p:nvPr/>
        </p:nvSpPr>
        <p:spPr>
          <a:xfrm>
            <a:off x="6156176" y="3933056"/>
            <a:ext cx="288032" cy="288032"/>
          </a:xfrm>
          <a:prstGeom prst="flowChartConnector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Organigramme : Connecteur 107"/>
          <p:cNvSpPr/>
          <p:nvPr/>
        </p:nvSpPr>
        <p:spPr>
          <a:xfrm>
            <a:off x="6156176" y="4293096"/>
            <a:ext cx="288032" cy="288032"/>
          </a:xfrm>
          <a:prstGeom prst="flowChartConnector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Organigramme : Connecteur 108"/>
          <p:cNvSpPr/>
          <p:nvPr/>
        </p:nvSpPr>
        <p:spPr>
          <a:xfrm>
            <a:off x="6156176" y="4653136"/>
            <a:ext cx="288032" cy="288032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Organigramme : Connecteur 109"/>
          <p:cNvSpPr/>
          <p:nvPr/>
        </p:nvSpPr>
        <p:spPr>
          <a:xfrm>
            <a:off x="6588224" y="3212976"/>
            <a:ext cx="288032" cy="288032"/>
          </a:xfrm>
          <a:prstGeom prst="flowChartConnector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Organigramme : Connecteur 110"/>
          <p:cNvSpPr/>
          <p:nvPr/>
        </p:nvSpPr>
        <p:spPr>
          <a:xfrm>
            <a:off x="6588224" y="3573016"/>
            <a:ext cx="288032" cy="288032"/>
          </a:xfrm>
          <a:prstGeom prst="flowChartConnector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Organigramme : Connecteur 111"/>
          <p:cNvSpPr/>
          <p:nvPr/>
        </p:nvSpPr>
        <p:spPr>
          <a:xfrm>
            <a:off x="6588224" y="3933056"/>
            <a:ext cx="288032" cy="288032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Organigramme : Connecteur 112"/>
          <p:cNvSpPr/>
          <p:nvPr/>
        </p:nvSpPr>
        <p:spPr>
          <a:xfrm>
            <a:off x="6588224" y="4293096"/>
            <a:ext cx="288032" cy="288032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Organigramme : Connecteur 113"/>
          <p:cNvSpPr/>
          <p:nvPr/>
        </p:nvSpPr>
        <p:spPr>
          <a:xfrm>
            <a:off x="6588224" y="4653136"/>
            <a:ext cx="288032" cy="288032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" name="Organigramme : Connecteur 114"/>
          <p:cNvSpPr/>
          <p:nvPr/>
        </p:nvSpPr>
        <p:spPr>
          <a:xfrm>
            <a:off x="5004048" y="3212976"/>
            <a:ext cx="288032" cy="288032"/>
          </a:xfrm>
          <a:prstGeom prst="flowChartConnector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Organigramme : Connecteur 115"/>
          <p:cNvSpPr/>
          <p:nvPr/>
        </p:nvSpPr>
        <p:spPr>
          <a:xfrm>
            <a:off x="5004048" y="3573016"/>
            <a:ext cx="288032" cy="288032"/>
          </a:xfrm>
          <a:prstGeom prst="flowChartConnector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Organigramme : Connecteur 116"/>
          <p:cNvSpPr/>
          <p:nvPr/>
        </p:nvSpPr>
        <p:spPr>
          <a:xfrm>
            <a:off x="5004048" y="3933056"/>
            <a:ext cx="288032" cy="288032"/>
          </a:xfrm>
          <a:prstGeom prst="flowChartConnector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Organigramme : Connecteur 117"/>
          <p:cNvSpPr/>
          <p:nvPr/>
        </p:nvSpPr>
        <p:spPr>
          <a:xfrm>
            <a:off x="5004048" y="4293096"/>
            <a:ext cx="288032" cy="288032"/>
          </a:xfrm>
          <a:prstGeom prst="flowChartConnector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Organigramme : Connecteur 118"/>
          <p:cNvSpPr/>
          <p:nvPr/>
        </p:nvSpPr>
        <p:spPr>
          <a:xfrm>
            <a:off x="5004048" y="4653136"/>
            <a:ext cx="288032" cy="288032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Organigramme : Connecteur 119"/>
          <p:cNvSpPr/>
          <p:nvPr/>
        </p:nvSpPr>
        <p:spPr>
          <a:xfrm>
            <a:off x="5436096" y="3212976"/>
            <a:ext cx="288032" cy="288032"/>
          </a:xfrm>
          <a:prstGeom prst="flowChartConnector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Organigramme : Connecteur 120"/>
          <p:cNvSpPr/>
          <p:nvPr/>
        </p:nvSpPr>
        <p:spPr>
          <a:xfrm>
            <a:off x="5436096" y="3573016"/>
            <a:ext cx="288032" cy="288032"/>
          </a:xfrm>
          <a:prstGeom prst="flowChartConnector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Organigramme : Connecteur 121"/>
          <p:cNvSpPr/>
          <p:nvPr/>
        </p:nvSpPr>
        <p:spPr>
          <a:xfrm>
            <a:off x="5436096" y="3933056"/>
            <a:ext cx="288032" cy="288032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Organigramme : Connecteur 122"/>
          <p:cNvSpPr/>
          <p:nvPr/>
        </p:nvSpPr>
        <p:spPr>
          <a:xfrm>
            <a:off x="5436096" y="4293096"/>
            <a:ext cx="288032" cy="288032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Organigramme : Connecteur 123"/>
          <p:cNvSpPr/>
          <p:nvPr/>
        </p:nvSpPr>
        <p:spPr>
          <a:xfrm>
            <a:off x="5436096" y="4653136"/>
            <a:ext cx="288032" cy="288032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20 secondes</a:t>
            </a:r>
          </a:p>
        </p:txBody>
      </p:sp>
      <p:sp>
        <p:nvSpPr>
          <p:cNvPr id="66" name="Rectangle 4"/>
          <p:cNvSpPr>
            <a:spLocks noChangeArrowheads="1"/>
          </p:cNvSpPr>
          <p:nvPr/>
        </p:nvSpPr>
        <p:spPr bwMode="auto">
          <a:xfrm>
            <a:off x="3203575" y="908050"/>
            <a:ext cx="2736850" cy="215900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" dur="20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6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oneTexte 2"/>
          <p:cNvSpPr txBox="1">
            <a:spLocks noChangeArrowheads="1"/>
          </p:cNvSpPr>
          <p:nvPr/>
        </p:nvSpPr>
        <p:spPr bwMode="auto">
          <a:xfrm>
            <a:off x="395288" y="2636838"/>
            <a:ext cx="83534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dirty="0" smtClean="0"/>
              <a:t>272 mm = </a:t>
            </a:r>
            <a:r>
              <a:rPr lang="fr-FR" sz="4800" dirty="0" smtClean="0">
                <a:solidFill>
                  <a:srgbClr val="FF0000"/>
                </a:solidFill>
              </a:rPr>
              <a:t>?</a:t>
            </a:r>
            <a:r>
              <a:rPr lang="fr-FR" sz="4800" dirty="0" smtClean="0">
                <a:solidFill>
                  <a:srgbClr val="002060"/>
                </a:solidFill>
              </a:rPr>
              <a:t> </a:t>
            </a:r>
            <a:r>
              <a:rPr lang="fr-FR" sz="4800" dirty="0" smtClean="0"/>
              <a:t>c</a:t>
            </a:r>
            <a:r>
              <a:rPr lang="fr-FR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endParaRPr lang="fr-FR" sz="4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23528" y="1628800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12.</a:t>
            </a:r>
            <a:endParaRPr lang="fr-FR" sz="3200" b="1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15 secondes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203575" y="908050"/>
            <a:ext cx="2736850" cy="215900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 spd="slow" advClick="0" advTm="1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oneTexte 2"/>
          <p:cNvSpPr txBox="1">
            <a:spLocks noChangeArrowheads="1"/>
          </p:cNvSpPr>
          <p:nvPr/>
        </p:nvSpPr>
        <p:spPr bwMode="auto">
          <a:xfrm>
            <a:off x="395536" y="2348880"/>
            <a:ext cx="835342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dirty="0" smtClean="0"/>
              <a:t>Je mets trois quarts d’heure pour aller de la maison au magasin.</a:t>
            </a:r>
          </a:p>
          <a:p>
            <a:pPr algn="ctr"/>
            <a:r>
              <a:rPr lang="fr-FR" sz="3600" dirty="0" smtClean="0"/>
              <a:t>Combien de temps me faut-il pour faire l’aller-retour ?</a:t>
            </a:r>
            <a:endParaRPr lang="fr-FR" sz="3600" dirty="0"/>
          </a:p>
        </p:txBody>
      </p:sp>
      <p:sp>
        <p:nvSpPr>
          <p:cNvPr id="4" name="ZoneTexte 3"/>
          <p:cNvSpPr txBox="1"/>
          <p:nvPr/>
        </p:nvSpPr>
        <p:spPr>
          <a:xfrm>
            <a:off x="323528" y="1628800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13.</a:t>
            </a:r>
            <a:endParaRPr lang="fr-FR" sz="3200" b="1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45 secondes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203575" y="908050"/>
            <a:ext cx="2736850" cy="215900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 spd="slow" advClick="0" advTm="4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" dur="4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1628800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14.</a:t>
            </a:r>
            <a:endParaRPr lang="fr-FR" sz="3200" b="1" dirty="0"/>
          </a:p>
        </p:txBody>
      </p:sp>
      <p:sp>
        <p:nvSpPr>
          <p:cNvPr id="5" name="ZoneTexte 1"/>
          <p:cNvSpPr txBox="1">
            <a:spLocks noChangeArrowheads="1"/>
          </p:cNvSpPr>
          <p:nvPr/>
        </p:nvSpPr>
        <p:spPr bwMode="auto">
          <a:xfrm>
            <a:off x="1851025" y="2478088"/>
            <a:ext cx="56435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dirty="0" smtClean="0"/>
              <a:t>12 </a:t>
            </a:r>
            <a:r>
              <a:rPr lang="fr-FR" sz="4800" dirty="0"/>
              <a:t>× </a:t>
            </a:r>
            <a:r>
              <a:rPr lang="fr-FR" sz="4800" dirty="0" smtClean="0"/>
              <a:t>9</a:t>
            </a:r>
            <a:endParaRPr lang="fr-FR" sz="4800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15 secondes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203575" y="908050"/>
            <a:ext cx="2736850" cy="215900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 spd="slow" advClick="0" advTm="1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" dur="1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1628800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15.</a:t>
            </a:r>
            <a:endParaRPr lang="fr-FR" sz="3200" b="1" dirty="0"/>
          </a:p>
        </p:txBody>
      </p:sp>
      <p:sp>
        <p:nvSpPr>
          <p:cNvPr id="5" name="ZoneTexte 1"/>
          <p:cNvSpPr txBox="1">
            <a:spLocks noChangeArrowheads="1"/>
          </p:cNvSpPr>
          <p:nvPr/>
        </p:nvSpPr>
        <p:spPr bwMode="auto">
          <a:xfrm>
            <a:off x="1403648" y="2478088"/>
            <a:ext cx="691276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4000" dirty="0" smtClean="0"/>
              <a:t>5 bonbons coûtent 20 francs.</a:t>
            </a:r>
          </a:p>
          <a:p>
            <a:r>
              <a:rPr lang="fr-FR" sz="4000" dirty="0" smtClean="0"/>
              <a:t>30 bonbons coûtent </a:t>
            </a:r>
            <a:r>
              <a:rPr lang="fr-FR" sz="4000" dirty="0" smtClean="0">
                <a:solidFill>
                  <a:srgbClr val="FF0000"/>
                </a:solidFill>
              </a:rPr>
              <a:t>?</a:t>
            </a:r>
            <a:endParaRPr lang="fr-FR" sz="4000" dirty="0">
              <a:solidFill>
                <a:srgbClr val="FF0000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35 secondes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203575" y="908050"/>
            <a:ext cx="2736850" cy="215900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 spd="slow" advClick="0" advTm="3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" dur="3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34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1628800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16.</a:t>
            </a:r>
            <a:endParaRPr lang="fr-FR" sz="3200" b="1" dirty="0"/>
          </a:p>
        </p:txBody>
      </p:sp>
      <p:sp>
        <p:nvSpPr>
          <p:cNvPr id="5" name="ZoneTexte 1"/>
          <p:cNvSpPr txBox="1">
            <a:spLocks noChangeArrowheads="1"/>
          </p:cNvSpPr>
          <p:nvPr/>
        </p:nvSpPr>
        <p:spPr bwMode="auto">
          <a:xfrm>
            <a:off x="1043608" y="1556792"/>
            <a:ext cx="770485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3200" dirty="0" smtClean="0"/>
              <a:t>Combien faut-il rajouter de croix</a:t>
            </a:r>
          </a:p>
          <a:p>
            <a:r>
              <a:rPr lang="fr-FR" sz="3200" dirty="0" smtClean="0"/>
              <a:t>pour en avoir une dans chaque case ? </a:t>
            </a:r>
            <a:endParaRPr lang="fr-FR" sz="3200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996952"/>
            <a:ext cx="4301638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Multiplier 5"/>
          <p:cNvSpPr/>
          <p:nvPr/>
        </p:nvSpPr>
        <p:spPr>
          <a:xfrm>
            <a:off x="2051720" y="3068960"/>
            <a:ext cx="432048" cy="432048"/>
          </a:xfrm>
          <a:prstGeom prst="mathMultiply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Multiplier 6"/>
          <p:cNvSpPr/>
          <p:nvPr/>
        </p:nvSpPr>
        <p:spPr>
          <a:xfrm>
            <a:off x="2555776" y="3068960"/>
            <a:ext cx="432048" cy="432048"/>
          </a:xfrm>
          <a:prstGeom prst="mathMultiply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Multiplier 7"/>
          <p:cNvSpPr/>
          <p:nvPr/>
        </p:nvSpPr>
        <p:spPr>
          <a:xfrm>
            <a:off x="2051720" y="3573016"/>
            <a:ext cx="432048" cy="432048"/>
          </a:xfrm>
          <a:prstGeom prst="mathMultiply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Multiplier 8"/>
          <p:cNvSpPr/>
          <p:nvPr/>
        </p:nvSpPr>
        <p:spPr>
          <a:xfrm>
            <a:off x="2555776" y="3573016"/>
            <a:ext cx="432048" cy="432048"/>
          </a:xfrm>
          <a:prstGeom prst="mathMultiply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Multiplier 9"/>
          <p:cNvSpPr/>
          <p:nvPr/>
        </p:nvSpPr>
        <p:spPr>
          <a:xfrm>
            <a:off x="2051720" y="4077072"/>
            <a:ext cx="432048" cy="432048"/>
          </a:xfrm>
          <a:prstGeom prst="mathMultiply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Multiplier 10"/>
          <p:cNvSpPr/>
          <p:nvPr/>
        </p:nvSpPr>
        <p:spPr>
          <a:xfrm>
            <a:off x="2555776" y="4077072"/>
            <a:ext cx="432048" cy="432048"/>
          </a:xfrm>
          <a:prstGeom prst="mathMultiply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Multiplier 11"/>
          <p:cNvSpPr/>
          <p:nvPr/>
        </p:nvSpPr>
        <p:spPr>
          <a:xfrm>
            <a:off x="2051720" y="4581128"/>
            <a:ext cx="432048" cy="432048"/>
          </a:xfrm>
          <a:prstGeom prst="mathMultiply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Multiplier 12"/>
          <p:cNvSpPr/>
          <p:nvPr/>
        </p:nvSpPr>
        <p:spPr>
          <a:xfrm>
            <a:off x="2555776" y="4581128"/>
            <a:ext cx="432048" cy="432048"/>
          </a:xfrm>
          <a:prstGeom prst="mathMultiply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Multiplier 13"/>
          <p:cNvSpPr/>
          <p:nvPr/>
        </p:nvSpPr>
        <p:spPr>
          <a:xfrm>
            <a:off x="3131840" y="3068960"/>
            <a:ext cx="432048" cy="432048"/>
          </a:xfrm>
          <a:prstGeom prst="mathMultiply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Multiplier 14"/>
          <p:cNvSpPr/>
          <p:nvPr/>
        </p:nvSpPr>
        <p:spPr>
          <a:xfrm>
            <a:off x="3131840" y="3573016"/>
            <a:ext cx="432048" cy="432048"/>
          </a:xfrm>
          <a:prstGeom prst="mathMultiply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Multiplier 15"/>
          <p:cNvSpPr/>
          <p:nvPr/>
        </p:nvSpPr>
        <p:spPr>
          <a:xfrm>
            <a:off x="3131840" y="4077072"/>
            <a:ext cx="432048" cy="432048"/>
          </a:xfrm>
          <a:prstGeom prst="mathMultiply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Multiplier 16"/>
          <p:cNvSpPr/>
          <p:nvPr/>
        </p:nvSpPr>
        <p:spPr>
          <a:xfrm>
            <a:off x="3131840" y="4581128"/>
            <a:ext cx="432048" cy="432048"/>
          </a:xfrm>
          <a:prstGeom prst="mathMultiply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Multiplier 17"/>
          <p:cNvSpPr/>
          <p:nvPr/>
        </p:nvSpPr>
        <p:spPr>
          <a:xfrm>
            <a:off x="4139952" y="3068960"/>
            <a:ext cx="432048" cy="432048"/>
          </a:xfrm>
          <a:prstGeom prst="mathMultiply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Multiplier 18"/>
          <p:cNvSpPr/>
          <p:nvPr/>
        </p:nvSpPr>
        <p:spPr>
          <a:xfrm>
            <a:off x="3635896" y="3068960"/>
            <a:ext cx="432048" cy="432048"/>
          </a:xfrm>
          <a:prstGeom prst="mathMultiply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Multiplier 19"/>
          <p:cNvSpPr/>
          <p:nvPr/>
        </p:nvSpPr>
        <p:spPr>
          <a:xfrm>
            <a:off x="5724128" y="3068960"/>
            <a:ext cx="432048" cy="432048"/>
          </a:xfrm>
          <a:prstGeom prst="mathMultiply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Multiplier 20"/>
          <p:cNvSpPr/>
          <p:nvPr/>
        </p:nvSpPr>
        <p:spPr>
          <a:xfrm>
            <a:off x="5220072" y="3068960"/>
            <a:ext cx="432048" cy="432048"/>
          </a:xfrm>
          <a:prstGeom prst="mathMultiply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Multiplier 21"/>
          <p:cNvSpPr/>
          <p:nvPr/>
        </p:nvSpPr>
        <p:spPr>
          <a:xfrm>
            <a:off x="4644008" y="3068960"/>
            <a:ext cx="432048" cy="432048"/>
          </a:xfrm>
          <a:prstGeom prst="mathMultiply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35 secondes</a:t>
            </a:r>
          </a:p>
        </p:txBody>
      </p:sp>
      <p:sp>
        <p:nvSpPr>
          <p:cNvPr id="24" name="Rectangle 4"/>
          <p:cNvSpPr>
            <a:spLocks noChangeArrowheads="1"/>
          </p:cNvSpPr>
          <p:nvPr/>
        </p:nvSpPr>
        <p:spPr bwMode="auto">
          <a:xfrm>
            <a:off x="3203575" y="908050"/>
            <a:ext cx="2736850" cy="215900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 spd="slow" advClick="0" advTm="3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" dur="35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34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645024"/>
            <a:ext cx="7715200" cy="2679576"/>
          </a:xfrm>
        </p:spPr>
        <p:txBody>
          <a:bodyPr/>
          <a:lstStyle/>
          <a:p>
            <a:pPr algn="ctr">
              <a:buNone/>
            </a:pPr>
            <a:r>
              <a:rPr lang="fr-F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Sujet de qualification des classes de CM2 et 6</a:t>
            </a:r>
            <a:r>
              <a:rPr lang="fr-FR" sz="44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ème</a:t>
            </a:r>
            <a:r>
              <a:rPr lang="fr-F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>
              <a:buNone/>
            </a:pPr>
            <a:r>
              <a:rPr lang="fr-F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fr-FR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 questions</a:t>
            </a:r>
            <a:r>
              <a:rPr lang="fr-F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fr-F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 3" descr="Tatau Upoo LOGO rrr 2014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764704"/>
            <a:ext cx="3574795" cy="256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0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1628800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17.</a:t>
            </a:r>
            <a:endParaRPr lang="fr-FR" sz="3200" b="1" dirty="0"/>
          </a:p>
        </p:txBody>
      </p:sp>
      <p:sp>
        <p:nvSpPr>
          <p:cNvPr id="5" name="ZoneTexte 1"/>
          <p:cNvSpPr txBox="1">
            <a:spLocks noChangeArrowheads="1"/>
          </p:cNvSpPr>
          <p:nvPr/>
        </p:nvSpPr>
        <p:spPr bwMode="auto">
          <a:xfrm>
            <a:off x="1259632" y="1628800"/>
            <a:ext cx="75608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3600" dirty="0" smtClean="0"/>
              <a:t>Calculer le périmètre de ce triangle.</a:t>
            </a:r>
            <a:endParaRPr lang="fr-FR" sz="3600" u="sng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kern="0" dirty="0" smtClean="0">
                <a:solidFill>
                  <a:sysClr val="windowText" lastClr="000000"/>
                </a:solidFill>
              </a:rPr>
              <a:t>2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5 secondes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203575" y="908050"/>
            <a:ext cx="2736850" cy="215900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Triangle isocèle 9"/>
          <p:cNvSpPr/>
          <p:nvPr/>
        </p:nvSpPr>
        <p:spPr>
          <a:xfrm>
            <a:off x="2267744" y="3068960"/>
            <a:ext cx="4032448" cy="2786608"/>
          </a:xfrm>
          <a:prstGeom prst="triangle">
            <a:avLst>
              <a:gd name="adj" fmla="val 779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2915816" y="3429000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35 cm</a:t>
            </a:r>
            <a:endParaRPr lang="fr-FR" sz="3200" dirty="0"/>
          </a:p>
        </p:txBody>
      </p:sp>
      <p:sp>
        <p:nvSpPr>
          <p:cNvPr id="12" name="ZoneTexte 11"/>
          <p:cNvSpPr txBox="1"/>
          <p:nvPr/>
        </p:nvSpPr>
        <p:spPr>
          <a:xfrm>
            <a:off x="4211960" y="6021288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35 cm</a:t>
            </a:r>
            <a:endParaRPr lang="fr-FR" sz="3200" dirty="0"/>
          </a:p>
        </p:txBody>
      </p:sp>
      <p:sp>
        <p:nvSpPr>
          <p:cNvPr id="13" name="ZoneTexte 12"/>
          <p:cNvSpPr txBox="1"/>
          <p:nvPr/>
        </p:nvSpPr>
        <p:spPr>
          <a:xfrm>
            <a:off x="5940152" y="3501008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2 dm</a:t>
            </a:r>
            <a:endParaRPr lang="fr-FR" sz="3200" dirty="0"/>
          </a:p>
        </p:txBody>
      </p:sp>
    </p:spTree>
  </p:cSld>
  <p:clrMapOvr>
    <a:masterClrMapping/>
  </p:clrMapOvr>
  <p:transition spd="slow" advClick="0" advTm="2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" dur="2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4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1628800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18.</a:t>
            </a:r>
            <a:endParaRPr lang="fr-FR" sz="3200" b="1" dirty="0"/>
          </a:p>
        </p:txBody>
      </p:sp>
      <p:sp>
        <p:nvSpPr>
          <p:cNvPr id="5" name="ZoneTexte 1"/>
          <p:cNvSpPr txBox="1">
            <a:spLocks noChangeArrowheads="1"/>
          </p:cNvSpPr>
          <p:nvPr/>
        </p:nvSpPr>
        <p:spPr bwMode="auto">
          <a:xfrm>
            <a:off x="2195736" y="2204864"/>
            <a:ext cx="410445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4800" dirty="0" smtClean="0"/>
              <a:t>1937 - 938</a:t>
            </a:r>
            <a:r>
              <a:rPr lang="fr-FR" sz="4800" u="sng" dirty="0" smtClean="0"/>
              <a:t> </a:t>
            </a:r>
            <a:endParaRPr lang="fr-FR" sz="4800" u="sng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kern="0" dirty="0" smtClean="0">
                <a:solidFill>
                  <a:sysClr val="windowText" lastClr="000000"/>
                </a:solidFill>
              </a:rPr>
              <a:t>2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5 secondes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203575" y="908050"/>
            <a:ext cx="2736850" cy="215900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 spd="slow" advClick="0" advTm="2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" dur="2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4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1628800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19.</a:t>
            </a:r>
            <a:endParaRPr lang="fr-FR" sz="3200" b="1" dirty="0"/>
          </a:p>
        </p:txBody>
      </p:sp>
      <p:sp>
        <p:nvSpPr>
          <p:cNvPr id="5" name="ZoneTexte 1"/>
          <p:cNvSpPr txBox="1">
            <a:spLocks noChangeArrowheads="1"/>
          </p:cNvSpPr>
          <p:nvPr/>
        </p:nvSpPr>
        <p:spPr bwMode="auto">
          <a:xfrm>
            <a:off x="1331640" y="1772816"/>
            <a:ext cx="7416824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3200" dirty="0" smtClean="0"/>
              <a:t>A la cafeteria, un jus coûte 125 francs.</a:t>
            </a:r>
          </a:p>
          <a:p>
            <a:r>
              <a:rPr lang="fr-FR" sz="3200" dirty="0" smtClean="0"/>
              <a:t>J’ai 400 francs.</a:t>
            </a:r>
          </a:p>
          <a:p>
            <a:r>
              <a:rPr lang="fr-FR" sz="3200" dirty="0" smtClean="0"/>
              <a:t>Combien puis-je en acheter ?</a:t>
            </a:r>
          </a:p>
          <a:p>
            <a:endParaRPr lang="fr-FR" sz="3200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kern="0" dirty="0" smtClean="0">
                <a:solidFill>
                  <a:sysClr val="windowText" lastClr="000000"/>
                </a:solidFill>
              </a:rPr>
              <a:t>4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5 secondes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203575" y="908050"/>
            <a:ext cx="2736850" cy="215900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 spd="slow" advClick="0" advTm="4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" dur="4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oneTexte 2"/>
          <p:cNvSpPr txBox="1">
            <a:spLocks noChangeArrowheads="1"/>
          </p:cNvSpPr>
          <p:nvPr/>
        </p:nvSpPr>
        <p:spPr bwMode="auto">
          <a:xfrm>
            <a:off x="971600" y="1412776"/>
            <a:ext cx="81724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4000" dirty="0" smtClean="0"/>
              <a:t>Il faut une minute pour scier une bûche en deux morceaux.</a:t>
            </a:r>
            <a:endParaRPr lang="fr-FR" sz="4000" smtClean="0"/>
          </a:p>
          <a:p>
            <a:endParaRPr lang="fr-FR" sz="4000" dirty="0" smtClean="0"/>
          </a:p>
          <a:p>
            <a:r>
              <a:rPr lang="fr-FR" sz="4000" dirty="0" smtClean="0"/>
              <a:t>Combien de temps faudra-t-il pour  couper une bûche en quatre ?</a:t>
            </a:r>
            <a:endParaRPr lang="fr-FR" sz="4000" dirty="0"/>
          </a:p>
        </p:txBody>
      </p:sp>
      <p:sp>
        <p:nvSpPr>
          <p:cNvPr id="4" name="ZoneTexte 3"/>
          <p:cNvSpPr txBox="1"/>
          <p:nvPr/>
        </p:nvSpPr>
        <p:spPr>
          <a:xfrm>
            <a:off x="323528" y="1628800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20.</a:t>
            </a:r>
            <a:endParaRPr lang="fr-FR" sz="3200" b="1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 minute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203575" y="908050"/>
            <a:ext cx="2736850" cy="215900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 spd="slow" advClick="0" advTm="6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" dur="6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470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Bonne chance à tous !</a:t>
            </a:r>
            <a:endParaRPr lang="fr-FR" dirty="0"/>
          </a:p>
        </p:txBody>
      </p:sp>
      <p:sp>
        <p:nvSpPr>
          <p:cNvPr id="5123" name="Sous-titre 2"/>
          <p:cNvSpPr>
            <a:spLocks noGrp="1"/>
          </p:cNvSpPr>
          <p:nvPr>
            <p:ph type="subTitle" idx="1"/>
          </p:nvPr>
        </p:nvSpPr>
        <p:spPr>
          <a:xfrm>
            <a:off x="2195513" y="2565400"/>
            <a:ext cx="5464175" cy="2519363"/>
          </a:xfrm>
        </p:spPr>
        <p:txBody>
          <a:bodyPr/>
          <a:lstStyle/>
          <a:p>
            <a:pPr marR="0" algn="ctr" eaLnBrk="1" hangingPunct="1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vos stylos,</a:t>
            </a:r>
          </a:p>
          <a:p>
            <a:pPr marR="0" algn="ctr" eaLnBrk="1" hangingPunct="1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Prêts,</a:t>
            </a:r>
          </a:p>
          <a:p>
            <a:pPr marR="0" algn="ctr" eaLnBrk="1" hangingPunct="1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Partez!</a:t>
            </a:r>
          </a:p>
          <a:p>
            <a:pPr marR="0" algn="ctr" eaLnBrk="1" hangingPunct="1"/>
            <a:endParaRPr lang="fr-FR" dirty="0" smtClean="0"/>
          </a:p>
        </p:txBody>
      </p:sp>
      <p:sp>
        <p:nvSpPr>
          <p:cNvPr id="4" name="ZoneTexte 3"/>
          <p:cNvSpPr txBox="1"/>
          <p:nvPr/>
        </p:nvSpPr>
        <p:spPr>
          <a:xfrm>
            <a:off x="4499992" y="5733256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Appuyer sur Entrée pour démarrer le questionnaire minuté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oneTexte 1"/>
          <p:cNvSpPr txBox="1">
            <a:spLocks noChangeArrowheads="1"/>
          </p:cNvSpPr>
          <p:nvPr/>
        </p:nvSpPr>
        <p:spPr bwMode="auto">
          <a:xfrm>
            <a:off x="1851025" y="2478088"/>
            <a:ext cx="56435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dirty="0"/>
              <a:t>7</a:t>
            </a:r>
            <a:r>
              <a:rPr lang="fr-FR" sz="4800" dirty="0" smtClean="0"/>
              <a:t> </a:t>
            </a:r>
            <a:r>
              <a:rPr lang="fr-FR" sz="4800" dirty="0"/>
              <a:t>× </a:t>
            </a:r>
            <a:r>
              <a:rPr lang="fr-FR" sz="4800" dirty="0" smtClean="0"/>
              <a:t>5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23528" y="162880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1.</a:t>
            </a:r>
            <a:endParaRPr lang="fr-FR" sz="3200" b="1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7 secondes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203575" y="908050"/>
            <a:ext cx="2736850" cy="215900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 spd="slow" advClick="0" advTm="7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" dur="7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6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oneTexte 1"/>
          <p:cNvSpPr txBox="1">
            <a:spLocks noChangeArrowheads="1"/>
          </p:cNvSpPr>
          <p:nvPr/>
        </p:nvSpPr>
        <p:spPr bwMode="auto">
          <a:xfrm>
            <a:off x="1851025" y="2478088"/>
            <a:ext cx="56435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dirty="0"/>
              <a:t>8</a:t>
            </a:r>
            <a:r>
              <a:rPr lang="fr-FR" sz="4800" dirty="0" smtClean="0"/>
              <a:t> </a:t>
            </a:r>
            <a:r>
              <a:rPr lang="fr-FR" sz="4800" dirty="0"/>
              <a:t>× </a:t>
            </a:r>
            <a:r>
              <a:rPr lang="fr-FR" sz="4800" dirty="0" smtClean="0"/>
              <a:t>3</a:t>
            </a:r>
            <a:endParaRPr lang="fr-FR" sz="4800" dirty="0"/>
          </a:p>
        </p:txBody>
      </p:sp>
      <p:sp>
        <p:nvSpPr>
          <p:cNvPr id="4" name="ZoneTexte 3"/>
          <p:cNvSpPr txBox="1"/>
          <p:nvPr/>
        </p:nvSpPr>
        <p:spPr>
          <a:xfrm>
            <a:off x="323528" y="162880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2.</a:t>
            </a:r>
            <a:endParaRPr lang="fr-FR" sz="3200" b="1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203575" y="404664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7 secondes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203575" y="907901"/>
            <a:ext cx="2736850" cy="215900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 spd="slow" advClick="0" advTm="7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" dur="7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6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oneTexte 1"/>
          <p:cNvSpPr txBox="1">
            <a:spLocks noChangeArrowheads="1"/>
          </p:cNvSpPr>
          <p:nvPr/>
        </p:nvSpPr>
        <p:spPr bwMode="auto">
          <a:xfrm>
            <a:off x="1851025" y="2478088"/>
            <a:ext cx="56435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dirty="0" smtClean="0"/>
              <a:t>6 </a:t>
            </a:r>
            <a:r>
              <a:rPr lang="fr-FR" sz="4800" dirty="0"/>
              <a:t>× </a:t>
            </a:r>
            <a:r>
              <a:rPr lang="fr-FR" sz="4800" dirty="0" smtClean="0"/>
              <a:t>9</a:t>
            </a:r>
            <a:endParaRPr lang="fr-FR" sz="4800" dirty="0"/>
          </a:p>
        </p:txBody>
      </p:sp>
      <p:sp>
        <p:nvSpPr>
          <p:cNvPr id="4" name="ZoneTexte 3"/>
          <p:cNvSpPr txBox="1"/>
          <p:nvPr/>
        </p:nvSpPr>
        <p:spPr>
          <a:xfrm>
            <a:off x="323528" y="162880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3.</a:t>
            </a:r>
            <a:endParaRPr lang="fr-FR" sz="3200" b="1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7 secondes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203575" y="908050"/>
            <a:ext cx="2736850" cy="215900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 spd="slow" advClick="0" advTm="7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" dur="7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6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oneTexte 1"/>
          <p:cNvSpPr txBox="1">
            <a:spLocks noChangeArrowheads="1"/>
          </p:cNvSpPr>
          <p:nvPr/>
        </p:nvSpPr>
        <p:spPr bwMode="auto">
          <a:xfrm>
            <a:off x="1851025" y="2478088"/>
            <a:ext cx="56435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dirty="0" smtClean="0">
                <a:solidFill>
                  <a:srgbClr val="FF0000"/>
                </a:solidFill>
              </a:rPr>
              <a:t>?</a:t>
            </a:r>
            <a:r>
              <a:rPr lang="fr-FR" sz="4800" dirty="0" smtClean="0"/>
              <a:t> × 7 = 42</a:t>
            </a:r>
            <a:endParaRPr lang="fr-FR" sz="4800" dirty="0"/>
          </a:p>
        </p:txBody>
      </p:sp>
      <p:sp>
        <p:nvSpPr>
          <p:cNvPr id="4" name="ZoneTexte 3"/>
          <p:cNvSpPr txBox="1"/>
          <p:nvPr/>
        </p:nvSpPr>
        <p:spPr>
          <a:xfrm>
            <a:off x="323528" y="162880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4.</a:t>
            </a:r>
            <a:endParaRPr lang="fr-FR" sz="3200" b="1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kern="0" dirty="0" smtClean="0">
                <a:solidFill>
                  <a:sysClr val="windowText" lastClr="000000"/>
                </a:solidFill>
              </a:rPr>
              <a:t>12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secondes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203575" y="908050"/>
            <a:ext cx="2736850" cy="215900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 spd="slow" advClick="0" advTm="1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" dur="1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oneTexte 1"/>
          <p:cNvSpPr txBox="1">
            <a:spLocks noChangeArrowheads="1"/>
          </p:cNvSpPr>
          <p:nvPr/>
        </p:nvSpPr>
        <p:spPr bwMode="auto">
          <a:xfrm>
            <a:off x="1851025" y="2478088"/>
            <a:ext cx="56435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dirty="0" smtClean="0">
                <a:solidFill>
                  <a:srgbClr val="FF0000"/>
                </a:solidFill>
              </a:rPr>
              <a:t>?</a:t>
            </a:r>
            <a:r>
              <a:rPr lang="fr-FR" sz="4800" dirty="0" smtClean="0"/>
              <a:t> × 10 = 1400</a:t>
            </a:r>
            <a:endParaRPr lang="fr-FR" sz="4800" dirty="0"/>
          </a:p>
        </p:txBody>
      </p:sp>
      <p:sp>
        <p:nvSpPr>
          <p:cNvPr id="4" name="ZoneTexte 3"/>
          <p:cNvSpPr txBox="1"/>
          <p:nvPr/>
        </p:nvSpPr>
        <p:spPr>
          <a:xfrm>
            <a:off x="323528" y="162880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5.</a:t>
            </a:r>
            <a:endParaRPr lang="fr-FR" sz="3200" b="1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kern="0" dirty="0" smtClean="0">
                <a:solidFill>
                  <a:sysClr val="windowText" lastClr="000000"/>
                </a:solidFill>
              </a:rPr>
              <a:t>12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secondes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203575" y="908050"/>
            <a:ext cx="2736850" cy="215900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 spd="slow" advClick="0" advTm="1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" dur="1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oneTexte 2"/>
          <p:cNvSpPr txBox="1">
            <a:spLocks noChangeArrowheads="1"/>
          </p:cNvSpPr>
          <p:nvPr/>
        </p:nvSpPr>
        <p:spPr bwMode="auto">
          <a:xfrm>
            <a:off x="395288" y="2636838"/>
            <a:ext cx="83534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dirty="0" smtClean="0"/>
              <a:t>23 </a:t>
            </a:r>
            <a:r>
              <a:rPr lang="fr-FR" sz="4800" dirty="0"/>
              <a:t>+ </a:t>
            </a:r>
            <a:r>
              <a:rPr lang="fr-FR" sz="4800" dirty="0" smtClean="0"/>
              <a:t>56</a:t>
            </a:r>
            <a:endParaRPr lang="fr-FR" sz="4800" dirty="0"/>
          </a:p>
        </p:txBody>
      </p:sp>
      <p:sp>
        <p:nvSpPr>
          <p:cNvPr id="4" name="ZoneTexte 3"/>
          <p:cNvSpPr txBox="1"/>
          <p:nvPr/>
        </p:nvSpPr>
        <p:spPr>
          <a:xfrm>
            <a:off x="323528" y="162880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6.</a:t>
            </a:r>
            <a:endParaRPr lang="fr-FR" sz="3200" b="1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kern="0" dirty="0" smtClean="0">
                <a:solidFill>
                  <a:sysClr val="windowText" lastClr="000000"/>
                </a:solidFill>
              </a:rPr>
              <a:t>8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secondes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203575" y="908050"/>
            <a:ext cx="2736850" cy="215900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 spd="slow" advClick="0" advTm="8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" dur="8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788</TotalTime>
  <Words>276</Words>
  <Application>Microsoft Office PowerPoint</Application>
  <PresentationFormat>Affichage à l'écran (4:3)</PresentationFormat>
  <Paragraphs>78</Paragraphs>
  <Slides>23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Débit</vt:lpstr>
      <vt:lpstr>Diapositive 1</vt:lpstr>
      <vt:lpstr>Diapositive 2</vt:lpstr>
      <vt:lpstr>Bonne chance à tous !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vincent</dc:creator>
  <cp:lastModifiedBy>J&amp;B</cp:lastModifiedBy>
  <cp:revision>108</cp:revision>
  <dcterms:created xsi:type="dcterms:W3CDTF">2011-09-01T19:40:28Z</dcterms:created>
  <dcterms:modified xsi:type="dcterms:W3CDTF">2013-12-12T06:58:05Z</dcterms:modified>
</cp:coreProperties>
</file>