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5" r:id="rId2"/>
    <p:sldId id="315" r:id="rId3"/>
    <p:sldId id="288" r:id="rId4"/>
    <p:sldId id="281" r:id="rId5"/>
    <p:sldId id="282" r:id="rId6"/>
    <p:sldId id="302" r:id="rId7"/>
    <p:sldId id="290" r:id="rId8"/>
    <p:sldId id="303" r:id="rId9"/>
    <p:sldId id="257" r:id="rId10"/>
    <p:sldId id="304" r:id="rId11"/>
    <p:sldId id="297" r:id="rId12"/>
    <p:sldId id="305" r:id="rId13"/>
    <p:sldId id="258" r:id="rId14"/>
    <p:sldId id="298" r:id="rId15"/>
    <p:sldId id="292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01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39" d="100"/>
          <a:sy n="39" d="100"/>
        </p:scale>
        <p:origin x="-3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AE14D-61B1-4F51-AC25-339BB2E53C07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036B-A09D-4762-86D2-0F4AB22BF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614C-57B0-4C95-9A92-60ADF14BF807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7297-A666-40BD-9E0C-B05EBF58E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2E3A-2204-4D63-AE59-91BF118583E7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C393-C3C6-4A2C-98E9-0883B44AA3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8E64-5CCD-407F-A940-09E1079746DD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8914-D558-4E23-83FA-1049091490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C457-212F-42B3-ABA4-8A43C577D5C7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CA48-7F49-4C07-A295-891554069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6465-9E02-4506-911F-7A8FE8772CEC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9E01-A032-49B1-9139-EDC116C503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1761-D1B2-4ABB-BD80-A41F9115D96F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BFC-CD67-47A9-B7AC-DDED73D4A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4534-D82E-4C7F-8A93-6F2DE70D9A0F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FEAE-951B-4F1D-B067-8D112FFBD3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B7A6-AE1D-493A-89A0-6DBBCBCEC966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7FA8-F699-4439-9ABC-276DA71C85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4553B-6DC1-4F8D-BF63-CBBA0BBA5957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94BE-D7E0-4CD8-8CEE-4C8BA7363A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BC57-0DB2-4FF9-9C5D-9FACE5660385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84CA-F818-4FD2-8319-FBDBEF6DEE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4A53C-3598-48F4-8E33-86960AF12BA4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B2A7-B751-44A3-BA3C-B8B33C2F30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80F1D2B-B92D-4DC6-99B3-66CB81CEDA55}" type="datetime1">
              <a:rPr lang="fr-FR" smtClean="0"/>
              <a:pPr>
                <a:defRPr/>
              </a:pPr>
              <a:t>11/12/2013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D707090-A711-415E-938C-9F3FA71CE0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ransition spd="slow" advClick="0" advTm="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4231" y="0"/>
            <a:ext cx="95582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165 </a:t>
            </a:r>
            <a:r>
              <a:rPr lang="fr-FR" sz="4800" dirty="0"/>
              <a:t>+ </a:t>
            </a:r>
            <a:r>
              <a:rPr lang="fr-FR" sz="4800" dirty="0" smtClean="0"/>
              <a:t>49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7.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latin typeface="+mj-lt"/>
              </a:rPr>
              <a:t>23 + </a:t>
            </a:r>
            <a:r>
              <a:rPr lang="fr-FR" sz="4400" dirty="0" smtClean="0">
                <a:solidFill>
                  <a:srgbClr val="FF0000"/>
                </a:solidFill>
                <a:latin typeface="+mj-lt"/>
              </a:rPr>
              <a:t>? </a:t>
            </a:r>
            <a:r>
              <a:rPr lang="fr-FR" sz="4400" dirty="0" smtClean="0">
                <a:latin typeface="+mj-lt"/>
              </a:rPr>
              <a:t>= 100</a:t>
            </a:r>
            <a:endParaRPr lang="fr-FR" sz="4400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8.</a:t>
            </a:r>
            <a:endParaRPr lang="fr-FR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latin typeface="+mj-lt"/>
              </a:rPr>
              <a:t>77 + </a:t>
            </a:r>
            <a:r>
              <a:rPr lang="fr-FR" sz="4400" dirty="0" smtClean="0">
                <a:solidFill>
                  <a:srgbClr val="FF0000"/>
                </a:solidFill>
                <a:latin typeface="+mj-lt"/>
              </a:rPr>
              <a:t>? </a:t>
            </a:r>
            <a:r>
              <a:rPr lang="fr-FR" sz="4400" dirty="0" smtClean="0">
                <a:latin typeface="+mj-lt"/>
              </a:rPr>
              <a:t>= 200</a:t>
            </a:r>
            <a:endParaRPr lang="fr-FR" sz="4400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9.</a:t>
            </a:r>
            <a:endParaRPr lang="fr-FR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323850" y="1916113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4800" dirty="0"/>
          </a:p>
          <a:p>
            <a:pPr algn="ctr"/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10.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331640" y="24208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235 + 12 + 15 + 17 + 8 </a:t>
            </a:r>
            <a:endParaRPr lang="fr-FR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20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556792"/>
            <a:ext cx="9144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latin typeface="+mj-lt"/>
              </a:rPr>
              <a:t>Combien de ronds verts</a:t>
            </a: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a-t-on dessiné?</a:t>
            </a:r>
          </a:p>
        </p:txBody>
      </p:sp>
      <p:sp>
        <p:nvSpPr>
          <p:cNvPr id="44" name="Organigramme : Connecteur 43"/>
          <p:cNvSpPr/>
          <p:nvPr/>
        </p:nvSpPr>
        <p:spPr>
          <a:xfrm>
            <a:off x="1835696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/>
          <p:nvPr/>
        </p:nvSpPr>
        <p:spPr>
          <a:xfrm>
            <a:off x="1835696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Connecteur 45"/>
          <p:cNvSpPr/>
          <p:nvPr/>
        </p:nvSpPr>
        <p:spPr>
          <a:xfrm>
            <a:off x="1835696" y="393305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/>
          <p:nvPr/>
        </p:nvSpPr>
        <p:spPr>
          <a:xfrm>
            <a:off x="1835696" y="429309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/>
          <p:nvPr/>
        </p:nvSpPr>
        <p:spPr>
          <a:xfrm>
            <a:off x="1835696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/>
          <p:nvPr/>
        </p:nvSpPr>
        <p:spPr>
          <a:xfrm>
            <a:off x="2267744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/>
          <p:nvPr/>
        </p:nvSpPr>
        <p:spPr>
          <a:xfrm>
            <a:off x="2267744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Connecteur 50"/>
          <p:cNvSpPr/>
          <p:nvPr/>
        </p:nvSpPr>
        <p:spPr>
          <a:xfrm>
            <a:off x="2267744" y="393305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Organigramme : Connecteur 51"/>
          <p:cNvSpPr/>
          <p:nvPr/>
        </p:nvSpPr>
        <p:spPr>
          <a:xfrm>
            <a:off x="2267744" y="429309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Organigramme : Connecteur 52"/>
          <p:cNvSpPr/>
          <p:nvPr/>
        </p:nvSpPr>
        <p:spPr>
          <a:xfrm>
            <a:off x="2267744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11.</a:t>
            </a:r>
            <a:endParaRPr lang="fr-FR" sz="3200" b="1" dirty="0"/>
          </a:p>
        </p:txBody>
      </p:sp>
      <p:sp>
        <p:nvSpPr>
          <p:cNvPr id="54" name="Organigramme : Connecteur 53"/>
          <p:cNvSpPr/>
          <p:nvPr/>
        </p:nvSpPr>
        <p:spPr>
          <a:xfrm>
            <a:off x="2843808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Organigramme : Connecteur 55"/>
          <p:cNvSpPr/>
          <p:nvPr/>
        </p:nvSpPr>
        <p:spPr>
          <a:xfrm>
            <a:off x="2843808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Connecteur 56"/>
          <p:cNvSpPr/>
          <p:nvPr/>
        </p:nvSpPr>
        <p:spPr>
          <a:xfrm>
            <a:off x="2843808" y="393305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Connecteur 57"/>
          <p:cNvSpPr/>
          <p:nvPr/>
        </p:nvSpPr>
        <p:spPr>
          <a:xfrm>
            <a:off x="2843808" y="429309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Connecteur 58"/>
          <p:cNvSpPr/>
          <p:nvPr/>
        </p:nvSpPr>
        <p:spPr>
          <a:xfrm>
            <a:off x="2843808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Organigramme : Connecteur 59"/>
          <p:cNvSpPr/>
          <p:nvPr/>
        </p:nvSpPr>
        <p:spPr>
          <a:xfrm>
            <a:off x="3275856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rganigramme : Connecteur 60"/>
          <p:cNvSpPr/>
          <p:nvPr/>
        </p:nvSpPr>
        <p:spPr>
          <a:xfrm>
            <a:off x="3275856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Organigramme : Connecteur 61"/>
          <p:cNvSpPr/>
          <p:nvPr/>
        </p:nvSpPr>
        <p:spPr>
          <a:xfrm>
            <a:off x="3275856" y="393305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Organigramme : Connecteur 62"/>
          <p:cNvSpPr/>
          <p:nvPr/>
        </p:nvSpPr>
        <p:spPr>
          <a:xfrm>
            <a:off x="3275856" y="429309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Organigramme : Connecteur 63"/>
          <p:cNvSpPr/>
          <p:nvPr/>
        </p:nvSpPr>
        <p:spPr>
          <a:xfrm>
            <a:off x="3275856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Organigramme : Connecteur 94"/>
          <p:cNvSpPr/>
          <p:nvPr/>
        </p:nvSpPr>
        <p:spPr>
          <a:xfrm>
            <a:off x="3851920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Organigramme : Connecteur 95"/>
          <p:cNvSpPr/>
          <p:nvPr/>
        </p:nvSpPr>
        <p:spPr>
          <a:xfrm>
            <a:off x="3851920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Organigramme : Connecteur 96"/>
          <p:cNvSpPr/>
          <p:nvPr/>
        </p:nvSpPr>
        <p:spPr>
          <a:xfrm>
            <a:off x="3851920" y="393305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Organigramme : Connecteur 97"/>
          <p:cNvSpPr/>
          <p:nvPr/>
        </p:nvSpPr>
        <p:spPr>
          <a:xfrm>
            <a:off x="3851920" y="429309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Organigramme : Connecteur 98"/>
          <p:cNvSpPr/>
          <p:nvPr/>
        </p:nvSpPr>
        <p:spPr>
          <a:xfrm>
            <a:off x="3851920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Organigramme : Connecteur 99"/>
          <p:cNvSpPr/>
          <p:nvPr/>
        </p:nvSpPr>
        <p:spPr>
          <a:xfrm>
            <a:off x="4283968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Organigramme : Connecteur 100"/>
          <p:cNvSpPr/>
          <p:nvPr/>
        </p:nvSpPr>
        <p:spPr>
          <a:xfrm>
            <a:off x="4283968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Organigramme : Connecteur 101"/>
          <p:cNvSpPr/>
          <p:nvPr/>
        </p:nvSpPr>
        <p:spPr>
          <a:xfrm>
            <a:off x="4283968" y="393305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Organigramme : Connecteur 102"/>
          <p:cNvSpPr/>
          <p:nvPr/>
        </p:nvSpPr>
        <p:spPr>
          <a:xfrm>
            <a:off x="4283968" y="429309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Organigramme : Connecteur 103"/>
          <p:cNvSpPr/>
          <p:nvPr/>
        </p:nvSpPr>
        <p:spPr>
          <a:xfrm>
            <a:off x="4283968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Organigramme : Connecteur 104"/>
          <p:cNvSpPr/>
          <p:nvPr/>
        </p:nvSpPr>
        <p:spPr>
          <a:xfrm>
            <a:off x="6156176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Organigramme : Connecteur 105"/>
          <p:cNvSpPr/>
          <p:nvPr/>
        </p:nvSpPr>
        <p:spPr>
          <a:xfrm>
            <a:off x="6156176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Organigramme : Connecteur 106"/>
          <p:cNvSpPr/>
          <p:nvPr/>
        </p:nvSpPr>
        <p:spPr>
          <a:xfrm>
            <a:off x="6156176" y="393305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Organigramme : Connecteur 107"/>
          <p:cNvSpPr/>
          <p:nvPr/>
        </p:nvSpPr>
        <p:spPr>
          <a:xfrm>
            <a:off x="6156176" y="429309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Organigramme : Connecteur 108"/>
          <p:cNvSpPr/>
          <p:nvPr/>
        </p:nvSpPr>
        <p:spPr>
          <a:xfrm>
            <a:off x="6156176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Organigramme : Connecteur 109"/>
          <p:cNvSpPr/>
          <p:nvPr/>
        </p:nvSpPr>
        <p:spPr>
          <a:xfrm>
            <a:off x="6588224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Organigramme : Connecteur 110"/>
          <p:cNvSpPr/>
          <p:nvPr/>
        </p:nvSpPr>
        <p:spPr>
          <a:xfrm>
            <a:off x="6588224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Organigramme : Connecteur 111"/>
          <p:cNvSpPr/>
          <p:nvPr/>
        </p:nvSpPr>
        <p:spPr>
          <a:xfrm>
            <a:off x="6588224" y="393305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Organigramme : Connecteur 112"/>
          <p:cNvSpPr/>
          <p:nvPr/>
        </p:nvSpPr>
        <p:spPr>
          <a:xfrm>
            <a:off x="6588224" y="429309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Organigramme : Connecteur 113"/>
          <p:cNvSpPr/>
          <p:nvPr/>
        </p:nvSpPr>
        <p:spPr>
          <a:xfrm>
            <a:off x="6588224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Organigramme : Connecteur 114"/>
          <p:cNvSpPr/>
          <p:nvPr/>
        </p:nvSpPr>
        <p:spPr>
          <a:xfrm>
            <a:off x="5004048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Organigramme : Connecteur 115"/>
          <p:cNvSpPr/>
          <p:nvPr/>
        </p:nvSpPr>
        <p:spPr>
          <a:xfrm>
            <a:off x="5004048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Organigramme : Connecteur 116"/>
          <p:cNvSpPr/>
          <p:nvPr/>
        </p:nvSpPr>
        <p:spPr>
          <a:xfrm>
            <a:off x="5004048" y="393305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Connecteur 117"/>
          <p:cNvSpPr/>
          <p:nvPr/>
        </p:nvSpPr>
        <p:spPr>
          <a:xfrm>
            <a:off x="5004048" y="429309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Connecteur 118"/>
          <p:cNvSpPr/>
          <p:nvPr/>
        </p:nvSpPr>
        <p:spPr>
          <a:xfrm>
            <a:off x="5004048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Connecteur 119"/>
          <p:cNvSpPr/>
          <p:nvPr/>
        </p:nvSpPr>
        <p:spPr>
          <a:xfrm>
            <a:off x="5436096" y="321297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Organigramme : Connecteur 120"/>
          <p:cNvSpPr/>
          <p:nvPr/>
        </p:nvSpPr>
        <p:spPr>
          <a:xfrm>
            <a:off x="5436096" y="3573016"/>
            <a:ext cx="288032" cy="28803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Organigramme : Connecteur 121"/>
          <p:cNvSpPr/>
          <p:nvPr/>
        </p:nvSpPr>
        <p:spPr>
          <a:xfrm>
            <a:off x="5436096" y="393305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Organigramme : Connecteur 122"/>
          <p:cNvSpPr/>
          <p:nvPr/>
        </p:nvSpPr>
        <p:spPr>
          <a:xfrm>
            <a:off x="5436096" y="429309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Organigramme : Connecteur 123"/>
          <p:cNvSpPr/>
          <p:nvPr/>
        </p:nvSpPr>
        <p:spPr>
          <a:xfrm>
            <a:off x="5436096" y="4653136"/>
            <a:ext cx="288032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272 mm = </a:t>
            </a:r>
            <a:r>
              <a:rPr lang="fr-FR" sz="4800" dirty="0" smtClean="0">
                <a:solidFill>
                  <a:srgbClr val="FF0000"/>
                </a:solidFill>
              </a:rPr>
              <a:t>?</a:t>
            </a:r>
            <a:r>
              <a:rPr lang="fr-FR" sz="4800" dirty="0" smtClean="0">
                <a:solidFill>
                  <a:srgbClr val="002060"/>
                </a:solidFill>
              </a:rPr>
              <a:t> </a:t>
            </a:r>
            <a:r>
              <a:rPr lang="fr-FR" sz="4800" dirty="0" smtClean="0"/>
              <a:t>c</a:t>
            </a:r>
            <a:r>
              <a:rPr lang="fr-FR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fr-FR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12.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536" y="2348880"/>
            <a:ext cx="83534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/>
              <a:t>Je mets trois quarts d’heure pour aller de la maison au magasin.</a:t>
            </a:r>
          </a:p>
          <a:p>
            <a:pPr algn="ctr"/>
            <a:r>
              <a:rPr lang="fr-FR" sz="3600" dirty="0" smtClean="0"/>
              <a:t>Combien de temps me faut-il pour faire l’aller-retour ?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13.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45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4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14.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12 </a:t>
            </a:r>
            <a:r>
              <a:rPr lang="fr-FR" sz="4800" dirty="0"/>
              <a:t>× </a:t>
            </a:r>
            <a:r>
              <a:rPr lang="fr-FR" sz="4800" dirty="0" smtClean="0"/>
              <a:t>9</a:t>
            </a:r>
            <a:endParaRPr lang="fr-FR" sz="48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15.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403648" y="2478088"/>
            <a:ext cx="69127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5 bonbons coûtent 20 francs.</a:t>
            </a:r>
          </a:p>
          <a:p>
            <a:r>
              <a:rPr lang="fr-FR" sz="4000" dirty="0" smtClean="0"/>
              <a:t>30 bonbons coûtent </a:t>
            </a:r>
            <a:r>
              <a:rPr lang="fr-FR" sz="4000" dirty="0" smtClean="0">
                <a:solidFill>
                  <a:srgbClr val="FF0000"/>
                </a:solidFill>
              </a:rPr>
              <a:t>?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3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3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3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16.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043608" y="1556792"/>
            <a:ext cx="77048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/>
              <a:t>Combien faut-il rajouter de croix</a:t>
            </a:r>
          </a:p>
          <a:p>
            <a:r>
              <a:rPr lang="fr-FR" sz="3200" dirty="0" smtClean="0"/>
              <a:t>pour en avoir une dans chaque case ? </a:t>
            </a:r>
            <a:endParaRPr lang="fr-FR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96952"/>
            <a:ext cx="43016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Multiplier 5"/>
          <p:cNvSpPr/>
          <p:nvPr/>
        </p:nvSpPr>
        <p:spPr>
          <a:xfrm>
            <a:off x="2051720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Multiplier 6"/>
          <p:cNvSpPr/>
          <p:nvPr/>
        </p:nvSpPr>
        <p:spPr>
          <a:xfrm>
            <a:off x="2555776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Multiplier 7"/>
          <p:cNvSpPr/>
          <p:nvPr/>
        </p:nvSpPr>
        <p:spPr>
          <a:xfrm>
            <a:off x="2051720" y="3573016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Multiplier 8"/>
          <p:cNvSpPr/>
          <p:nvPr/>
        </p:nvSpPr>
        <p:spPr>
          <a:xfrm>
            <a:off x="2555776" y="3573016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Multiplier 9"/>
          <p:cNvSpPr/>
          <p:nvPr/>
        </p:nvSpPr>
        <p:spPr>
          <a:xfrm>
            <a:off x="2051720" y="4077072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er 10"/>
          <p:cNvSpPr/>
          <p:nvPr/>
        </p:nvSpPr>
        <p:spPr>
          <a:xfrm>
            <a:off x="2555776" y="4077072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Multiplier 11"/>
          <p:cNvSpPr/>
          <p:nvPr/>
        </p:nvSpPr>
        <p:spPr>
          <a:xfrm>
            <a:off x="2051720" y="4581128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Multiplier 12"/>
          <p:cNvSpPr/>
          <p:nvPr/>
        </p:nvSpPr>
        <p:spPr>
          <a:xfrm>
            <a:off x="2555776" y="4581128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Multiplier 13"/>
          <p:cNvSpPr/>
          <p:nvPr/>
        </p:nvSpPr>
        <p:spPr>
          <a:xfrm>
            <a:off x="3131840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Multiplier 14"/>
          <p:cNvSpPr/>
          <p:nvPr/>
        </p:nvSpPr>
        <p:spPr>
          <a:xfrm>
            <a:off x="3131840" y="3573016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Multiplier 15"/>
          <p:cNvSpPr/>
          <p:nvPr/>
        </p:nvSpPr>
        <p:spPr>
          <a:xfrm>
            <a:off x="3131840" y="4077072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Multiplier 16"/>
          <p:cNvSpPr/>
          <p:nvPr/>
        </p:nvSpPr>
        <p:spPr>
          <a:xfrm>
            <a:off x="3131840" y="4581128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Multiplier 17"/>
          <p:cNvSpPr/>
          <p:nvPr/>
        </p:nvSpPr>
        <p:spPr>
          <a:xfrm>
            <a:off x="4139952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Multiplier 18"/>
          <p:cNvSpPr/>
          <p:nvPr/>
        </p:nvSpPr>
        <p:spPr>
          <a:xfrm>
            <a:off x="3635896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Multiplier 19"/>
          <p:cNvSpPr/>
          <p:nvPr/>
        </p:nvSpPr>
        <p:spPr>
          <a:xfrm>
            <a:off x="5724128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Multiplier 20"/>
          <p:cNvSpPr/>
          <p:nvPr/>
        </p:nvSpPr>
        <p:spPr>
          <a:xfrm>
            <a:off x="5220072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Multiplier 21"/>
          <p:cNvSpPr/>
          <p:nvPr/>
        </p:nvSpPr>
        <p:spPr>
          <a:xfrm>
            <a:off x="4644008" y="3068960"/>
            <a:ext cx="432048" cy="432048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35 secondes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3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3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3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45024"/>
            <a:ext cx="7715200" cy="2679576"/>
          </a:xfrm>
        </p:spPr>
        <p:txBody>
          <a:bodyPr/>
          <a:lstStyle/>
          <a:p>
            <a:pPr algn="ctr">
              <a:buNone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 de qualification des classes de CM2 et 6</a:t>
            </a:r>
            <a:r>
              <a:rPr lang="fr-FR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questions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3574795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17.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259632" y="1628800"/>
            <a:ext cx="75608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dirty="0" smtClean="0"/>
              <a:t>Calculer le périmètre de ce triangle.</a:t>
            </a:r>
            <a:endParaRPr lang="fr-FR" sz="3600" u="sng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2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riangle isocèle 9"/>
          <p:cNvSpPr/>
          <p:nvPr/>
        </p:nvSpPr>
        <p:spPr>
          <a:xfrm>
            <a:off x="2267744" y="3068960"/>
            <a:ext cx="4032448" cy="2786608"/>
          </a:xfrm>
          <a:prstGeom prst="triangle">
            <a:avLst>
              <a:gd name="adj" fmla="val 779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915816" y="34290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35 cm</a:t>
            </a:r>
            <a:endParaRPr lang="fr-FR" sz="3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211960" y="602128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35 cm</a:t>
            </a:r>
            <a:endParaRPr lang="fr-FR" sz="3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940152" y="35010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 dm</a:t>
            </a:r>
            <a:endParaRPr lang="fr-FR" sz="3200" dirty="0"/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18.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2195736" y="2204864"/>
            <a:ext cx="4104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800" dirty="0" smtClean="0"/>
              <a:t>1937 - 938</a:t>
            </a:r>
            <a:r>
              <a:rPr lang="fr-FR" sz="4800" u="sng" dirty="0" smtClean="0"/>
              <a:t> </a:t>
            </a:r>
            <a:endParaRPr lang="fr-FR" sz="4800" u="sng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2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19.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331640" y="1772816"/>
            <a:ext cx="741682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/>
              <a:t>A la cafeteria, un jus coûte 125 francs.</a:t>
            </a:r>
          </a:p>
          <a:p>
            <a:r>
              <a:rPr lang="fr-FR" sz="3200" dirty="0" smtClean="0"/>
              <a:t>J’ai 400 francs.</a:t>
            </a:r>
          </a:p>
          <a:p>
            <a:r>
              <a:rPr lang="fr-FR" sz="3200" dirty="0" smtClean="0"/>
              <a:t>Combien puis-je en acheter ?</a:t>
            </a:r>
          </a:p>
          <a:p>
            <a:endParaRPr lang="fr-FR" sz="32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4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4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4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971600" y="1412776"/>
            <a:ext cx="8172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Il faut une minute pour scier une bûche en deux morceaux.</a:t>
            </a:r>
            <a:endParaRPr lang="fr-FR" sz="4000" smtClean="0"/>
          </a:p>
          <a:p>
            <a:endParaRPr lang="fr-FR" sz="4000" dirty="0" smtClean="0"/>
          </a:p>
          <a:p>
            <a:r>
              <a:rPr lang="fr-FR" sz="4000" dirty="0" smtClean="0"/>
              <a:t>Combien de temps faudra-t-il pour  couper une bûche en quatre ?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20.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minute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6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Bonne chance à tous !</a:t>
            </a: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195513" y="2565400"/>
            <a:ext cx="5464175" cy="2519363"/>
          </a:xfrm>
        </p:spPr>
        <p:txBody>
          <a:bodyPr/>
          <a:lstStyle/>
          <a:p>
            <a:pPr marR="0" algn="ctr" eaLnBrk="1" hangingPunct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marR="0" algn="ctr" eaLnBrk="1" hangingPunct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marR="0" algn="ctr" eaLnBrk="1" hangingPunct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marR="0" algn="ctr" eaLnBrk="1" hangingPunct="1"/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499992" y="573325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/>
              <a:t>7</a:t>
            </a:r>
            <a:r>
              <a:rPr lang="fr-FR" sz="4800" dirty="0" smtClean="0"/>
              <a:t> </a:t>
            </a:r>
            <a:r>
              <a:rPr lang="fr-FR" sz="4800" dirty="0"/>
              <a:t>× </a:t>
            </a:r>
            <a:r>
              <a:rPr lang="fr-FR" sz="4800" dirty="0" smtClean="0"/>
              <a:t>5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/>
              <a:t>8</a:t>
            </a:r>
            <a:r>
              <a:rPr lang="fr-FR" sz="4800" dirty="0" smtClean="0"/>
              <a:t> </a:t>
            </a:r>
            <a:r>
              <a:rPr lang="fr-FR" sz="4800" dirty="0"/>
              <a:t>× </a:t>
            </a:r>
            <a:r>
              <a:rPr lang="fr-FR" sz="4800" dirty="0" smtClean="0"/>
              <a:t>3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664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79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6 </a:t>
            </a:r>
            <a:r>
              <a:rPr lang="fr-FR" sz="4800" dirty="0"/>
              <a:t>× </a:t>
            </a:r>
            <a:r>
              <a:rPr lang="fr-FR" sz="4800" dirty="0" smtClean="0"/>
              <a:t>9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3.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?</a:t>
            </a:r>
            <a:r>
              <a:rPr lang="fr-FR" sz="4800" dirty="0" smtClean="0"/>
              <a:t> × 7 = 42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4.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12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?</a:t>
            </a:r>
            <a:r>
              <a:rPr lang="fr-FR" sz="4800" dirty="0" smtClean="0"/>
              <a:t> × 10 = 1400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5.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12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23 </a:t>
            </a:r>
            <a:r>
              <a:rPr lang="fr-FR" sz="4800" dirty="0"/>
              <a:t>+ </a:t>
            </a:r>
            <a:r>
              <a:rPr lang="fr-FR" sz="4800" dirty="0" smtClean="0"/>
              <a:t>56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6.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8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8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788</TotalTime>
  <Words>276</Words>
  <Application>Microsoft Office PowerPoint</Application>
  <PresentationFormat>Affichage à l'écran (4:3)</PresentationFormat>
  <Paragraphs>78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Diapositive 1</vt:lpstr>
      <vt:lpstr>Diapositive 2</vt:lpstr>
      <vt:lpstr>Bonne chance à tous !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J&amp;B</cp:lastModifiedBy>
  <cp:revision>108</cp:revision>
  <dcterms:created xsi:type="dcterms:W3CDTF">2011-09-01T19:40:28Z</dcterms:created>
  <dcterms:modified xsi:type="dcterms:W3CDTF">2013-12-12T06:58:05Z</dcterms:modified>
</cp:coreProperties>
</file>