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5"/>
  </p:notesMasterIdLst>
  <p:sldIdLst>
    <p:sldId id="316" r:id="rId2"/>
    <p:sldId id="315" r:id="rId3"/>
    <p:sldId id="288" r:id="rId4"/>
    <p:sldId id="281" r:id="rId5"/>
    <p:sldId id="282" r:id="rId6"/>
    <p:sldId id="302" r:id="rId7"/>
    <p:sldId id="290" r:id="rId8"/>
    <p:sldId id="303" r:id="rId9"/>
    <p:sldId id="257" r:id="rId10"/>
    <p:sldId id="304" r:id="rId11"/>
    <p:sldId id="297" r:id="rId12"/>
    <p:sldId id="305" r:id="rId13"/>
    <p:sldId id="258" r:id="rId14"/>
    <p:sldId id="298" r:id="rId15"/>
    <p:sldId id="318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01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58" autoAdjust="0"/>
    <p:restoredTop sz="94660"/>
  </p:normalViewPr>
  <p:slideViewPr>
    <p:cSldViewPr>
      <p:cViewPr varScale="1">
        <p:scale>
          <a:sx n="64" d="100"/>
          <a:sy n="64" d="100"/>
        </p:scale>
        <p:origin x="-105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E14D-61B1-4F51-AC25-339BB2E53C07}" type="datetimeFigureOut">
              <a:rPr lang="fr-FR" smtClean="0"/>
              <a:pPr/>
              <a:t>23/01/2015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3036B-A09D-4762-86D2-0F4AB22BF6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8105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4614C-57B0-4C95-9A92-60ADF14BF807}" type="datetime1">
              <a:rPr lang="fr-FR" smtClean="0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B7297-A666-40BD-9E0C-B05EBF58E8C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92E3A-2204-4D63-AE59-91BF118583E7}" type="datetime1">
              <a:rPr lang="fr-FR" smtClean="0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7C393-C3C6-4A2C-98E9-0883B44AA3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058E64-5CCD-407F-A940-09E1079746DD}" type="datetime1">
              <a:rPr lang="fr-FR" smtClean="0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58914-D558-4E23-83FA-10490914901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0C457-212F-42B3-ABA4-8A43C577D5C7}" type="datetime1">
              <a:rPr lang="fr-FR" smtClean="0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4CA48-7F49-4C07-A295-8915540695A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06465-9E02-4506-911F-7A8FE8772CEC}" type="datetime1">
              <a:rPr lang="fr-FR" smtClean="0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79E01-A032-49B1-9139-EDC116C5035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131761-D1B2-4ABB-BD80-A41F9115D96F}" type="datetime1">
              <a:rPr lang="fr-FR" smtClean="0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D9BFC-CD67-47A9-B7AC-DDED73D4AA8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E44534-D82E-4C7F-8A93-6F2DE70D9A0F}" type="datetime1">
              <a:rPr lang="fr-FR" smtClean="0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8FEAE-951B-4F1D-B067-8D112FFBD31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9B7A6-AE1D-493A-89A0-6DBBCBCEC966}" type="datetime1">
              <a:rPr lang="fr-FR" smtClean="0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97FA8-F699-4439-9ABC-276DA71C85E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4553B-6DC1-4F8D-BF63-CBBA0BBA5957}" type="datetime1">
              <a:rPr lang="fr-FR" smtClean="0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594BE-D7E0-4CD8-8CEE-4C8BA7363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5BC57-0DB2-4FF9-9C5D-9FACE5660385}" type="datetime1">
              <a:rPr lang="fr-FR" smtClean="0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84CA-F818-4FD2-8319-FBDBEF6DEE3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24A53C-3598-48F4-8E33-86960AF12BA4}" type="datetime1">
              <a:rPr lang="fr-FR" smtClean="0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8B2A7-B751-44A3-BA3C-B8B33C2F307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0F1D2B-B92D-4DC6-99B3-66CB81CEDA55}" type="datetime1">
              <a:rPr lang="fr-FR" smtClean="0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707090-A711-415E-938C-9F3FA71CE0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4977"/>
            <a:ext cx="9144000" cy="6348046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7.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 secondes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2636912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Combien y a-t-il de </a:t>
            </a:r>
            <a:r>
              <a:rPr lang="fr-FR" sz="4000" dirty="0"/>
              <a:t>grammes dans </a:t>
            </a:r>
            <a:r>
              <a:rPr lang="fr-FR" sz="4000" dirty="0" smtClean="0"/>
              <a:t>un demi kilogramme </a:t>
            </a:r>
            <a:r>
              <a:rPr lang="fr-FR" sz="4000" dirty="0"/>
              <a:t>?</a:t>
            </a:r>
          </a:p>
        </p:txBody>
      </p:sp>
    </p:spTree>
  </p:cSld>
  <p:clrMapOvr>
    <a:masterClrMapping/>
  </p:clrMapOvr>
  <p:transition spd="slow" advClick="0" advTm="1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8.</a:t>
            </a:r>
            <a:endParaRPr lang="fr-FR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 secondes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2536448"/>
            <a:ext cx="85427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/>
              <a:t>Quelle est l’aire </a:t>
            </a:r>
            <a:r>
              <a:rPr lang="fr-FR" sz="4000" dirty="0"/>
              <a:t>d’un carré de 50 </a:t>
            </a:r>
            <a:r>
              <a:rPr lang="fr-FR" sz="4000" dirty="0" smtClean="0"/>
              <a:t>cm </a:t>
            </a:r>
          </a:p>
          <a:p>
            <a:r>
              <a:rPr lang="fr-FR" sz="4000" dirty="0" smtClean="0"/>
              <a:t>de côté ?</a:t>
            </a:r>
            <a:endParaRPr lang="fr-FR" sz="4000" dirty="0"/>
          </a:p>
        </p:txBody>
      </p:sp>
    </p:spTree>
  </p:cSld>
  <p:clrMapOvr>
    <a:masterClrMapping/>
  </p:clrMapOvr>
  <p:transition spd="slow" advClick="0" advTm="1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636912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dirty="0" smtClean="0">
                <a:latin typeface="+mj-lt"/>
              </a:rPr>
              <a:t>725 + </a:t>
            </a:r>
            <a:r>
              <a:rPr lang="fr-FR" sz="4400" dirty="0" smtClean="0">
                <a:solidFill>
                  <a:srgbClr val="FF0000"/>
                </a:solidFill>
                <a:latin typeface="+mj-lt"/>
              </a:rPr>
              <a:t>? </a:t>
            </a:r>
            <a:r>
              <a:rPr lang="fr-FR" sz="4400" dirty="0" smtClean="0">
                <a:latin typeface="+mj-lt"/>
              </a:rPr>
              <a:t>= 1000</a:t>
            </a:r>
            <a:endParaRPr lang="fr-FR" sz="4400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9.</a:t>
            </a:r>
            <a:endParaRPr lang="fr-FR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 secondes</a:t>
            </a:r>
          </a:p>
        </p:txBody>
      </p:sp>
    </p:spTree>
  </p:cSld>
  <p:clrMapOvr>
    <a:masterClrMapping/>
  </p:clrMapOvr>
  <p:transition spd="slow" advClick="0" advTm="1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"/>
          <p:cNvSpPr txBox="1">
            <a:spLocks noChangeArrowheads="1"/>
          </p:cNvSpPr>
          <p:nvPr/>
        </p:nvSpPr>
        <p:spPr bwMode="auto">
          <a:xfrm>
            <a:off x="323850" y="1916113"/>
            <a:ext cx="828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4800" dirty="0"/>
          </a:p>
          <a:p>
            <a:pPr algn="ctr"/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10.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2420888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Teva</a:t>
            </a:r>
            <a:r>
              <a:rPr lang="fr-FR" sz="3200" b="1" dirty="0" smtClean="0"/>
              <a:t> </a:t>
            </a:r>
            <a:r>
              <a:rPr lang="fr-FR" sz="3200" b="1" dirty="0"/>
              <a:t>part à </a:t>
            </a:r>
            <a:r>
              <a:rPr lang="fr-FR" sz="3200" b="1" dirty="0" smtClean="0"/>
              <a:t>6h30</a:t>
            </a:r>
            <a:r>
              <a:rPr lang="fr-FR" sz="3200" b="1" dirty="0"/>
              <a:t>, il met trois quarts d’heure pour aller à l’école.</a:t>
            </a:r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A </a:t>
            </a:r>
            <a:r>
              <a:rPr lang="fr-FR" sz="3200" b="1" dirty="0"/>
              <a:t>quelle heure va-t-il arriver ?</a:t>
            </a:r>
          </a:p>
          <a:p>
            <a:pPr algn="ctr"/>
            <a:endParaRPr lang="fr-FR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20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secondes</a:t>
            </a:r>
          </a:p>
        </p:txBody>
      </p:sp>
    </p:spTree>
  </p:cSld>
  <p:clrMapOvr>
    <a:masterClrMapping/>
  </p:clrMapOvr>
  <p:transition spd="slow" advClick="0" advTm="2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2492896"/>
            <a:ext cx="88569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4400" dirty="0" smtClean="0">
                <a:latin typeface="+mj-lt"/>
              </a:rPr>
              <a:t>Un kilogramme  </a:t>
            </a:r>
            <a:r>
              <a:rPr lang="fr-FR" sz="4400" dirty="0">
                <a:latin typeface="+mj-lt"/>
              </a:rPr>
              <a:t>de </a:t>
            </a:r>
            <a:r>
              <a:rPr lang="fr-FR" sz="4400" dirty="0" smtClean="0">
                <a:latin typeface="+mj-lt"/>
              </a:rPr>
              <a:t>thon coûte 2500F.</a:t>
            </a:r>
          </a:p>
          <a:p>
            <a:pPr>
              <a:defRPr/>
            </a:pPr>
            <a:r>
              <a:rPr lang="fr-FR" sz="4400" dirty="0">
                <a:latin typeface="+mj-lt"/>
              </a:rPr>
              <a:t>C</a:t>
            </a:r>
            <a:r>
              <a:rPr lang="fr-FR" sz="4400" dirty="0" smtClean="0">
                <a:latin typeface="+mj-lt"/>
              </a:rPr>
              <a:t>ombien coûtent </a:t>
            </a:r>
            <a:r>
              <a:rPr lang="fr-FR" sz="4400" dirty="0">
                <a:latin typeface="+mj-lt"/>
              </a:rPr>
              <a:t>500 grammes ?</a:t>
            </a:r>
            <a:endParaRPr lang="fr-FR" sz="4400" dirty="0" smtClean="0">
              <a:latin typeface="+mj-lt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251520" y="169209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11.</a:t>
            </a:r>
            <a:endParaRPr lang="fr-FR" sz="3200" b="1" dirty="0"/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 secondes</a:t>
            </a:r>
          </a:p>
        </p:txBody>
      </p:sp>
    </p:spTree>
  </p:cSld>
  <p:clrMapOvr>
    <a:masterClrMapping/>
  </p:clrMapOvr>
  <p:transition spd="slow" advClick="0" advTm="2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395288" y="2636838"/>
            <a:ext cx="8353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11 x 14 = </a:t>
            </a:r>
            <a:endParaRPr lang="fr-FR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12.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 secondes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395536" y="2348880"/>
            <a:ext cx="83534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 dirty="0" smtClean="0"/>
              <a:t>Calcule le </a:t>
            </a:r>
            <a:r>
              <a:rPr lang="fr-FR" sz="4400" dirty="0"/>
              <a:t>centième de </a:t>
            </a:r>
            <a:r>
              <a:rPr lang="fr-FR" sz="4400" dirty="0" smtClean="0"/>
              <a:t>2015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13.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45 secondes</a:t>
            </a:r>
          </a:p>
        </p:txBody>
      </p:sp>
    </p:spTree>
  </p:cSld>
  <p:clrMapOvr>
    <a:masterClrMapping/>
  </p:clrMapOvr>
  <p:transition spd="slow" advClick="0" advTm="4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14.</a:t>
            </a:r>
            <a:endParaRPr lang="fr-FR" sz="3200" b="1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1259632" y="1556792"/>
            <a:ext cx="74168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000" dirty="0" smtClean="0"/>
              <a:t>Calcule </a:t>
            </a:r>
            <a:r>
              <a:rPr lang="fr-FR" sz="4000" dirty="0"/>
              <a:t>la longueur totale du parcours </a:t>
            </a:r>
            <a:r>
              <a:rPr lang="fr-FR" sz="4000" dirty="0" smtClean="0"/>
              <a:t>du </a:t>
            </a:r>
            <a:r>
              <a:rPr lang="fr-FR" sz="4000" dirty="0"/>
              <a:t>cross </a:t>
            </a:r>
            <a:r>
              <a:rPr lang="fr-FR" sz="4000" dirty="0" smtClean="0"/>
              <a:t>d’une école</a:t>
            </a:r>
            <a:r>
              <a:rPr lang="fr-FR" sz="4000" dirty="0"/>
              <a:t>.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 secondes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955240" y="3532366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1 </a:t>
            </a:r>
            <a:r>
              <a:rPr lang="fr-FR" sz="3200" b="1" dirty="0" smtClean="0"/>
              <a:t>km</a:t>
            </a:r>
            <a:endParaRPr lang="fr-FR" sz="3200" b="1" dirty="0"/>
          </a:p>
        </p:txBody>
      </p:sp>
      <p:sp>
        <p:nvSpPr>
          <p:cNvPr id="8" name="Triangle rectangle 7"/>
          <p:cNvSpPr/>
          <p:nvPr/>
        </p:nvSpPr>
        <p:spPr>
          <a:xfrm>
            <a:off x="2915816" y="3717032"/>
            <a:ext cx="4824536" cy="1332543"/>
          </a:xfrm>
          <a:prstGeom prst="rtTriangl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331640" y="4005064"/>
            <a:ext cx="1346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100 m</a:t>
            </a:r>
            <a:endParaRPr lang="fr-FR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427984" y="5229200"/>
            <a:ext cx="1346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800 m</a:t>
            </a:r>
            <a:endParaRPr lang="fr-FR" sz="3200" b="1" dirty="0"/>
          </a:p>
        </p:txBody>
      </p:sp>
    </p:spTree>
  </p:cSld>
  <p:clrMapOvr>
    <a:masterClrMapping/>
  </p:clrMapOvr>
  <p:transition spd="slow" advClick="0" advTm="1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194" y="2617298"/>
            <a:ext cx="4273310" cy="42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15.</a:t>
            </a:r>
            <a:endParaRPr lang="fr-FR" sz="3200" b="1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1115616" y="1484784"/>
            <a:ext cx="77048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000" dirty="0" smtClean="0"/>
              <a:t>Si </a:t>
            </a:r>
            <a:r>
              <a:rPr lang="fr-FR" sz="4000" dirty="0"/>
              <a:t>je mange un tiers de cette tablette, combien restera-t-il de carrés de chocolat 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35 secondes</a:t>
            </a:r>
          </a:p>
        </p:txBody>
      </p:sp>
    </p:spTree>
  </p:cSld>
  <p:clrMapOvr>
    <a:masterClrMapping/>
  </p:clrMapOvr>
  <p:transition spd="slow" advClick="0" advTm="3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16.</a:t>
            </a:r>
            <a:endParaRPr lang="fr-FR" sz="3200" b="1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2640768" y="2492896"/>
            <a:ext cx="38034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400" dirty="0" smtClean="0"/>
              <a:t>25 </a:t>
            </a:r>
            <a:r>
              <a:rPr lang="fr-FR" sz="4400" dirty="0"/>
              <a:t>+ 21 + 75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35 secondes</a:t>
            </a:r>
          </a:p>
        </p:txBody>
      </p:sp>
    </p:spTree>
  </p:cSld>
  <p:clrMapOvr>
    <a:masterClrMapping/>
  </p:clrMapOvr>
  <p:transition spd="slow" advClick="0" advTm="3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645024"/>
            <a:ext cx="7715200" cy="2679576"/>
          </a:xfrm>
        </p:spPr>
        <p:txBody>
          <a:bodyPr/>
          <a:lstStyle/>
          <a:p>
            <a:pPr algn="ctr">
              <a:buNone/>
            </a:pP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Sujet de qualification des classes de CM2 et 6</a:t>
            </a:r>
            <a:r>
              <a:rPr lang="fr-FR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questions</a:t>
            </a: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3851920" cy="267412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17.</a:t>
            </a:r>
            <a:endParaRPr lang="fr-FR" sz="3200" b="1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1259632" y="1628800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dirty="0" smtClean="0"/>
              <a:t>Calculer la longueur AB.</a:t>
            </a:r>
            <a:endParaRPr lang="fr-FR" sz="3600" u="sng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2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 secondes</a:t>
            </a:r>
          </a:p>
        </p:txBody>
      </p:sp>
      <p:sp>
        <p:nvSpPr>
          <p:cNvPr id="8" name="Multiplier 7"/>
          <p:cNvSpPr/>
          <p:nvPr/>
        </p:nvSpPr>
        <p:spPr>
          <a:xfrm>
            <a:off x="2051720" y="3573016"/>
            <a:ext cx="360040" cy="2880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4788024" y="3573016"/>
            <a:ext cx="360040" cy="2880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er 9"/>
          <p:cNvSpPr/>
          <p:nvPr/>
        </p:nvSpPr>
        <p:spPr>
          <a:xfrm>
            <a:off x="6012160" y="3573016"/>
            <a:ext cx="360040" cy="2880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2195736" y="3717032"/>
            <a:ext cx="4032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932040" y="32849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13 cm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907704" y="31409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868144" y="32129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644008" y="32129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</a:t>
            </a:r>
            <a:endParaRPr lang="fr-FR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2267744" y="4221088"/>
            <a:ext cx="40324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3635896" y="42210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5 dm</a:t>
            </a:r>
            <a:endParaRPr lang="fr-FR" dirty="0"/>
          </a:p>
        </p:txBody>
      </p:sp>
    </p:spTree>
  </p:cSld>
  <p:clrMapOvr>
    <a:masterClrMapping/>
  </p:clrMapOvr>
  <p:transition spd="slow" advClick="0" advTm="2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18.</a:t>
            </a:r>
            <a:endParaRPr lang="fr-FR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2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 secondes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3608" y="1484784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err="1" smtClean="0"/>
              <a:t>Heiani</a:t>
            </a:r>
            <a:r>
              <a:rPr lang="fr-FR" sz="4000" dirty="0" smtClean="0"/>
              <a:t> </a:t>
            </a:r>
            <a:r>
              <a:rPr lang="fr-FR" sz="4000" dirty="0"/>
              <a:t>fait des paquets de 8 mangues à 1000F chacun. Elle a 60 mangues. </a:t>
            </a:r>
            <a:endParaRPr lang="fr-FR" sz="4000" dirty="0" smtClean="0"/>
          </a:p>
          <a:p>
            <a:endParaRPr lang="fr-FR" sz="4000" dirty="0" smtClean="0"/>
          </a:p>
          <a:p>
            <a:pPr algn="ctr"/>
            <a:r>
              <a:rPr lang="fr-FR" sz="4000" dirty="0" smtClean="0"/>
              <a:t>Combien </a:t>
            </a:r>
            <a:r>
              <a:rPr lang="fr-FR" sz="4000" dirty="0"/>
              <a:t>fait-elle de paquets complets ?</a:t>
            </a:r>
          </a:p>
        </p:txBody>
      </p:sp>
    </p:spTree>
  </p:cSld>
  <p:clrMapOvr>
    <a:masterClrMapping/>
  </p:clrMapOvr>
  <p:transition spd="slow" advClick="0" advTm="2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19.</a:t>
            </a:r>
            <a:endParaRPr lang="fr-FR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4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 secondes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5868144" y="2996952"/>
            <a:ext cx="1368152" cy="432048"/>
            <a:chOff x="5868144" y="3068960"/>
            <a:chExt cx="1368152" cy="432048"/>
          </a:xfrm>
        </p:grpSpPr>
        <p:sp>
          <p:nvSpPr>
            <p:cNvPr id="10" name="Rectangle 9"/>
            <p:cNvSpPr/>
            <p:nvPr/>
          </p:nvSpPr>
          <p:spPr>
            <a:xfrm>
              <a:off x="5868144" y="3068960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372200" y="306896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 </a:t>
              </a:r>
              <a:r>
                <a:rPr lang="fr-FR" dirty="0" err="1" smtClean="0"/>
                <a:t>u.a</a:t>
              </a:r>
              <a:r>
                <a:rPr lang="fr-FR" dirty="0" smtClean="0"/>
                <a:t>.</a:t>
              </a:r>
              <a:endParaRPr lang="fr-FR" dirty="0"/>
            </a:p>
          </p:txBody>
        </p:sp>
      </p:grpSp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1043608" y="1545807"/>
            <a:ext cx="763284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700" dirty="0" smtClean="0"/>
              <a:t>Donne l’aire de cette figure </a:t>
            </a:r>
            <a:r>
              <a:rPr lang="fr-FR" sz="3600" dirty="0" smtClean="0"/>
              <a:t>en </a:t>
            </a:r>
          </a:p>
          <a:p>
            <a:r>
              <a:rPr lang="fr-FR" sz="3600" dirty="0" smtClean="0"/>
              <a:t>unité d’aire</a:t>
            </a:r>
            <a:r>
              <a:rPr lang="fr-FR" sz="3700" dirty="0" smtClean="0"/>
              <a:t>.</a:t>
            </a:r>
            <a:endParaRPr lang="fr-FR" sz="37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96952"/>
            <a:ext cx="3600400" cy="269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1008112" y="1601505"/>
            <a:ext cx="81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000" dirty="0" smtClean="0"/>
              <a:t>Combien </a:t>
            </a:r>
            <a:r>
              <a:rPr lang="fr-FR" sz="4000" dirty="0"/>
              <a:t>y </a:t>
            </a:r>
            <a:r>
              <a:rPr lang="fr-FR" sz="4000" dirty="0" err="1"/>
              <a:t>a-t-il</a:t>
            </a:r>
            <a:r>
              <a:rPr lang="fr-FR" sz="4000" dirty="0"/>
              <a:t> de points sur un dé à 6 faces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20.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minute</a:t>
            </a:r>
          </a:p>
        </p:txBody>
      </p:sp>
    </p:spTree>
  </p:cSld>
  <p:clrMapOvr>
    <a:masterClrMapping/>
  </p:clrMapOvr>
  <p:transition spd="slow" advClick="0" advTm="6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Bonne chance à tous !</a:t>
            </a:r>
            <a:endParaRPr lang="fr-FR" dirty="0"/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2195513" y="2565400"/>
            <a:ext cx="5464175" cy="2519363"/>
          </a:xfrm>
        </p:spPr>
        <p:txBody>
          <a:bodyPr/>
          <a:lstStyle/>
          <a:p>
            <a:pPr marR="0" algn="ctr" eaLnBrk="1" hangingPunct="1"/>
            <a:r>
              <a:rPr lang="fr-F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vos stylos,</a:t>
            </a:r>
          </a:p>
          <a:p>
            <a:pPr marR="0" algn="ctr" eaLnBrk="1" hangingPunct="1"/>
            <a:r>
              <a:rPr lang="fr-F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Prêts,</a:t>
            </a:r>
          </a:p>
          <a:p>
            <a:pPr marR="0" algn="ctr" eaLnBrk="1" hangingPunct="1"/>
            <a:r>
              <a:rPr lang="fr-F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Partez!</a:t>
            </a:r>
          </a:p>
          <a:p>
            <a:pPr marR="0" algn="ctr" eaLnBrk="1" hangingPunct="1"/>
            <a:endParaRPr lang="fr-FR" dirty="0" smtClean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99992" y="57332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Appuyer sur Entrée pour démarrer le questionnaire minuté</a:t>
            </a:r>
            <a:endParaRPr lang="fr-F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5643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/>
              <a:t>6</a:t>
            </a:r>
            <a:r>
              <a:rPr lang="fr-FR" sz="4800" dirty="0" smtClean="0"/>
              <a:t> </a:t>
            </a:r>
            <a:r>
              <a:rPr lang="fr-FR" sz="4800" dirty="0"/>
              <a:t>× 4</a:t>
            </a:r>
            <a:endParaRPr lang="fr-FR" sz="48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 secondes</a:t>
            </a:r>
          </a:p>
        </p:txBody>
      </p:sp>
    </p:spTree>
  </p:cSld>
  <p:clrMapOvr>
    <a:masterClrMapping/>
  </p:clrMapOvr>
  <p:transition spd="slow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5643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55 + 25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2.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664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 secondes</a:t>
            </a:r>
          </a:p>
        </p:txBody>
      </p:sp>
    </p:spTree>
  </p:cSld>
  <p:clrMapOvr>
    <a:masterClrMapping/>
  </p:clrMapOvr>
  <p:transition spd="slow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5643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/>
              <a:t>7</a:t>
            </a:r>
            <a:r>
              <a:rPr lang="fr-FR" sz="4800" dirty="0" smtClean="0"/>
              <a:t> </a:t>
            </a:r>
            <a:r>
              <a:rPr lang="fr-FR" sz="4800" dirty="0"/>
              <a:t>× </a:t>
            </a:r>
            <a:r>
              <a:rPr lang="fr-FR" sz="4800" b="1" dirty="0" smtClean="0">
                <a:solidFill>
                  <a:srgbClr val="FF0000"/>
                </a:solidFill>
              </a:rPr>
              <a:t>?</a:t>
            </a:r>
            <a:r>
              <a:rPr lang="fr-FR" sz="4800" dirty="0" smtClean="0"/>
              <a:t>  = 56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3.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 secondes</a:t>
            </a:r>
          </a:p>
        </p:txBody>
      </p:sp>
    </p:spTree>
  </p:cSld>
  <p:clrMapOvr>
    <a:masterClrMapping/>
  </p:clrMapOvr>
  <p:transition spd="slow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5643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327 + 99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4.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12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secondes</a:t>
            </a:r>
          </a:p>
        </p:txBody>
      </p:sp>
    </p:spTree>
  </p:cSld>
  <p:clrMapOvr>
    <a:masterClrMapping/>
  </p:clrMapOvr>
  <p:transition spd="slow" advClick="0" advTm="12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5643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?</a:t>
            </a:r>
            <a:r>
              <a:rPr lang="fr-FR" sz="4800" dirty="0" smtClean="0"/>
              <a:t> × </a:t>
            </a:r>
            <a:r>
              <a:rPr lang="fr-FR" sz="4800" dirty="0"/>
              <a:t>8</a:t>
            </a:r>
            <a:r>
              <a:rPr lang="fr-FR" sz="4800" dirty="0" smtClean="0"/>
              <a:t> = 56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5.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12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secondes</a:t>
            </a:r>
          </a:p>
        </p:txBody>
      </p:sp>
    </p:spTree>
  </p:cSld>
  <p:clrMapOvr>
    <a:masterClrMapping/>
  </p:clrMapOvr>
  <p:transition spd="slow" advClick="0" advTm="12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1043608" y="1589038"/>
            <a:ext cx="770510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/>
              <a:t>Combien de croix dans :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6.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15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secondes</a:t>
            </a:r>
          </a:p>
        </p:txBody>
      </p:sp>
      <p:sp>
        <p:nvSpPr>
          <p:cNvPr id="7" name="Multiplier 6"/>
          <p:cNvSpPr/>
          <p:nvPr/>
        </p:nvSpPr>
        <p:spPr>
          <a:xfrm>
            <a:off x="2051720" y="3068960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Multiplier 7"/>
          <p:cNvSpPr/>
          <p:nvPr/>
        </p:nvSpPr>
        <p:spPr>
          <a:xfrm>
            <a:off x="2555776" y="3068960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Multiplier 8"/>
          <p:cNvSpPr/>
          <p:nvPr/>
        </p:nvSpPr>
        <p:spPr>
          <a:xfrm>
            <a:off x="2051720" y="3573016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Multiplier 9"/>
          <p:cNvSpPr/>
          <p:nvPr/>
        </p:nvSpPr>
        <p:spPr>
          <a:xfrm>
            <a:off x="2555776" y="3573016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Multiplier 10"/>
          <p:cNvSpPr/>
          <p:nvPr/>
        </p:nvSpPr>
        <p:spPr>
          <a:xfrm>
            <a:off x="2051720" y="4077072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Multiplier 11"/>
          <p:cNvSpPr/>
          <p:nvPr/>
        </p:nvSpPr>
        <p:spPr>
          <a:xfrm>
            <a:off x="2555776" y="4077072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Multiplier 12"/>
          <p:cNvSpPr/>
          <p:nvPr/>
        </p:nvSpPr>
        <p:spPr>
          <a:xfrm>
            <a:off x="2051720" y="4581128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Multiplier 13"/>
          <p:cNvSpPr/>
          <p:nvPr/>
        </p:nvSpPr>
        <p:spPr>
          <a:xfrm>
            <a:off x="2555776" y="4581128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Multiplier 14"/>
          <p:cNvSpPr/>
          <p:nvPr/>
        </p:nvSpPr>
        <p:spPr>
          <a:xfrm>
            <a:off x="3131840" y="3068960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Multiplier 15"/>
          <p:cNvSpPr/>
          <p:nvPr/>
        </p:nvSpPr>
        <p:spPr>
          <a:xfrm>
            <a:off x="3131840" y="3573016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Multiplier 16"/>
          <p:cNvSpPr/>
          <p:nvPr/>
        </p:nvSpPr>
        <p:spPr>
          <a:xfrm>
            <a:off x="3131840" y="4077072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Multiplier 17"/>
          <p:cNvSpPr/>
          <p:nvPr/>
        </p:nvSpPr>
        <p:spPr>
          <a:xfrm>
            <a:off x="3635253" y="4070404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Multiplier 18"/>
          <p:cNvSpPr/>
          <p:nvPr/>
        </p:nvSpPr>
        <p:spPr>
          <a:xfrm>
            <a:off x="4139952" y="3068960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Multiplier 19"/>
          <p:cNvSpPr/>
          <p:nvPr/>
        </p:nvSpPr>
        <p:spPr>
          <a:xfrm>
            <a:off x="3635896" y="3068960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Multiplier 20"/>
          <p:cNvSpPr/>
          <p:nvPr/>
        </p:nvSpPr>
        <p:spPr>
          <a:xfrm>
            <a:off x="4163709" y="3573016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Multiplier 21"/>
          <p:cNvSpPr/>
          <p:nvPr/>
        </p:nvSpPr>
        <p:spPr>
          <a:xfrm>
            <a:off x="3635896" y="3573016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Multiplier 22"/>
          <p:cNvSpPr/>
          <p:nvPr/>
        </p:nvSpPr>
        <p:spPr>
          <a:xfrm>
            <a:off x="4644008" y="3068960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Multiplier 40"/>
          <p:cNvSpPr/>
          <p:nvPr/>
        </p:nvSpPr>
        <p:spPr>
          <a:xfrm>
            <a:off x="1979712" y="5517232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Multiplier 41"/>
          <p:cNvSpPr/>
          <p:nvPr/>
        </p:nvSpPr>
        <p:spPr>
          <a:xfrm>
            <a:off x="3119657" y="4581128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Multiplier 42"/>
          <p:cNvSpPr/>
          <p:nvPr/>
        </p:nvSpPr>
        <p:spPr>
          <a:xfrm>
            <a:off x="2025648" y="5013176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Multiplier 43"/>
          <p:cNvSpPr/>
          <p:nvPr/>
        </p:nvSpPr>
        <p:spPr>
          <a:xfrm>
            <a:off x="2529704" y="5013176"/>
            <a:ext cx="432048" cy="432048"/>
          </a:xfrm>
          <a:prstGeom prst="mathMultiply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ransition spd="slow" advClick="0" advTm="1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302</Words>
  <Application>Microsoft Office PowerPoint</Application>
  <PresentationFormat>Affichage à l'écran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Diapositive 1</vt:lpstr>
      <vt:lpstr>Diapositive 2</vt:lpstr>
      <vt:lpstr>Bonne chance à tous !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</dc:creator>
  <cp:lastModifiedBy>J&amp;B</cp:lastModifiedBy>
  <cp:revision>125</cp:revision>
  <dcterms:created xsi:type="dcterms:W3CDTF">2011-09-01T19:40:28Z</dcterms:created>
  <dcterms:modified xsi:type="dcterms:W3CDTF">2015-01-24T04:00:47Z</dcterms:modified>
</cp:coreProperties>
</file>