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27"/>
  </p:notesMasterIdLst>
  <p:handoutMasterIdLst>
    <p:handoutMasterId r:id="rId28"/>
  </p:handout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1" r:id="rId18"/>
    <p:sldId id="270" r:id="rId19"/>
    <p:sldId id="272" r:id="rId20"/>
    <p:sldId id="273" r:id="rId21"/>
    <p:sldId id="274" r:id="rId22"/>
    <p:sldId id="275" r:id="rId23"/>
    <p:sldId id="276" r:id="rId24"/>
    <p:sldId id="277" r:id="rId25"/>
    <p:sldId id="278" r:id="rId26"/>
  </p:sldIdLst>
  <p:sldSz cx="9144000" cy="6858000" type="screen4x3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1514F"/>
    <a:srgbClr val="A8C81D"/>
    <a:srgbClr val="31A93F"/>
    <a:srgbClr val="376B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5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884AC666-012C-467A-BDC8-7E68D5EBC0B2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B9CB894-91EB-4675-8278-ACF5149C7624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D5252D0-C4EF-4D98-BAAF-F68ABE5D1867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B6F1D01-A80E-4EB0-8A7B-F8102C3A324B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39AD7D42-BA51-49AB-9FF5-6A5EE4197FCD}" type="slidenum">
              <a:t>‹N°›</a:t>
            </a:fld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1609527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281EB92D-E26A-42A4-98C2-38F3CF68BF9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F7816040-86D2-4B14-B95D-C21EFEB15059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fr-FR"/>
          </a:p>
        </p:txBody>
      </p:sp>
      <p:sp>
        <p:nvSpPr>
          <p:cNvPr id="4" name="Espace réservé de l'en-tête 3">
            <a:extLst>
              <a:ext uri="{FF2B5EF4-FFF2-40B4-BE49-F238E27FC236}">
                <a16:creationId xmlns:a16="http://schemas.microsoft.com/office/drawing/2014/main" id="{5EBD9B15-EA4B-437E-9594-C4849DE58F4F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8393662-A11C-4163-868D-0B902974A110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907342F-B4CA-47AE-9D72-2B4133F33E70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F8E1579-0595-4958-B322-924A62E65EC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C5F340EA-EFAD-4DAE-AEE3-FBA9250E7F02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4266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fr-FR" sz="20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4481EA3-31E7-46FB-BA31-85AF10D0A8C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FDFEDC0-ECBF-4EDA-9BA7-0C66D4740685}" type="slidenum">
              <a:t>1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1184EDB3-AC21-4018-AB0D-B6DE6CF2677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0312F104-95B8-4B13-AB25-81764EE4A39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5A4050D-3F11-41FC-B893-9E1C3235D75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413F4392-BD76-4EA0-9A7E-F13EDF519BC0}" type="slidenum">
              <a:t>10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BF65073D-6E5C-41E6-95D1-32F482841DA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FDE5A10F-AD49-4EBF-94E6-ED6BB888B82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4E3B709-473A-4899-9EB5-80146F29F98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459F9F31-CB73-435A-B4B9-28C451749C2C}" type="slidenum">
              <a:t>11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C74A5F61-DA72-4482-B812-DDEC7E71A47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BE67C0B0-4F3C-428B-8A33-EEF04B619FF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3F95B4-7BFF-42E7-8EE0-5D5E2A301D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03BF7C-E147-4006-8FA3-6F1D9D5F247D}" type="slidenum">
              <a:t>12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BDE9716-C165-4983-8582-16907FB14A7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C02AB58-E8ED-4A55-9D6C-31D3C656EC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C620561-2092-4F91-915D-B51CE295B49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1031C81-D490-4B0E-8B2A-1A131A89BDD6}" type="slidenum">
              <a:t>13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5020EAD-B9EB-4D5F-B6A8-C3A0A4B9E33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DBE58F2E-4AB2-4B58-A090-79829A9ED50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A6E9ECB-BC18-412D-ADEA-AF435D3811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DD4AE2A-5571-4114-9195-2DC2938EBB5E}" type="slidenum">
              <a:t>14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B296F3F7-DA4E-4CE0-86A1-3BAD8A7BDE3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B7E385B-5AEA-4201-9BE3-77527CDBF6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EDDC63A-3EFE-49E6-B0B7-E38B714F738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AAA13361-2B27-4EFC-AFAB-56B50D97A00C}" type="slidenum">
              <a:t>15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CF44CE59-ED7B-4442-B9AC-6DF0E3B31F5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0D1BEC72-64D4-4D24-81B1-8AFE406B5DD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A00D67F-4106-4E6C-8C42-F2CC09AFDB5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A12780F1-F820-4E29-8EF4-A33410ABFC72}" type="slidenum">
              <a:t>16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72D756F2-EF7C-4285-B4D8-FFD6FE6BD64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8698E283-0CF3-451F-B734-9887E226C75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23D8AAE-BEC1-45B1-9F4E-AB648A3A681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88C35B30-4922-4A36-90D0-8B37C4DCA729}" type="slidenum">
              <a:t>17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AF1A857-D288-48FB-9D31-601EB5FE28D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010D0444-1308-4AAE-8118-97179AE8A6C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AF11FFD-84D0-4CAF-8449-3E081201FAB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1676EA44-AC91-417F-97D7-EB72ECD4974A}" type="slidenum">
              <a:t>18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90CFF9E3-ACFB-4EC0-A6DF-3AB7F2D0663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228CCE09-E1C7-4EA7-BC6D-9F375C79216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94D189B-9695-4417-B841-EADC15840D9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3623AB0-249C-4C90-926C-F19164C8D761}" type="slidenum">
              <a:t>19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8FAF2BA1-1CC0-4EE2-B163-4323C333ACE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0436A472-C16D-45CC-BDAA-D996A4FDA26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32312C0-A7E0-45FC-8D2A-86FEE323D2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3B1A5E0-597B-4CB6-81B1-3C3134C42BE1}" type="slidenum">
              <a:t>2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5964CA3E-3093-42BA-823B-BA49AE29ED7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EB3C2DAF-4F71-4736-8A76-998BE467F92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183A906-3F8C-4B57-8734-BFF074123D8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16139128-3C54-4D3B-9141-4A7B2901ED22}" type="slidenum">
              <a:t>20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33D95C9D-52A5-4A9C-A32A-B0D51CF737B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3A423FAF-15DB-452A-83E2-B8A5992EA91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9A68ACC-8128-47D9-BAB6-47F7B8A3CE0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86C57CA8-80C5-47D4-8B97-9C8F2B197D15}" type="slidenum">
              <a:t>21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E61684F-FC43-427F-ABAC-F5A2EFD3B0F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7C91D126-DFD0-416D-8A15-3D3642D6419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2147EE3-BC07-4530-9ACC-B89DF135738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5C748670-7A52-4426-93E5-8CACCE0576C7}" type="slidenum">
              <a:t>22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46A640EA-868D-4A40-931E-7CC4864FD23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6ACC9EB3-F740-4FB4-80B7-88C8BDEDCA7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F6EC72-EDB8-44D2-B0A9-3062B0A2F43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D51C08C-C79C-4414-9632-8A9AB7641572}" type="slidenum">
              <a:t>23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702FDB6B-535A-4324-982A-B9971097259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1C092252-5352-4758-8F83-25D2B38621E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BCEA671-7046-421F-AA3C-FD8CA463BD9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3FC670A8-8A08-42F1-A81A-9C0743746AEE}" type="slidenum">
              <a:t>3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5AD47737-C9BD-4AE9-8F1B-B53A0262DC8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4D3C222-46AB-4EAF-B269-A7B4D318FA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DA0432F-99D9-41DD-834E-6B919CFB967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85534748-B085-46DD-ABBA-50EA1059864A}" type="slidenum">
              <a:t>4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B0AE4D92-9A52-4F96-B708-B6ECDB92DF7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40E80CB7-3703-4FC7-AD12-E940A9D1D7E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5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48C931A-046E-4489-9DC5-D68F8DE41AC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FC3D101-9602-4BFF-A2F8-31035B4B75E7}" type="slidenum">
              <a:t>6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BA70A95D-5622-4DB2-8E97-0DB588CD4E2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A8EA81D7-4C5F-49D5-98B6-E9DA098A111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937B26D-4C7C-4D1E-ADBE-230897B4447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74B2183D-00D0-4B46-BF03-53512F2D3564}" type="slidenum">
              <a:t>7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A9A9EC2D-E3B7-4B3C-81D1-05D0DE4F13F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2D59AF53-83D0-4EAF-9168-4BEB345B1B9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A5EB9CA-6A04-485E-8257-87D7759882D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2862531B-F4B6-4D6C-B1EE-218EFFE16D3D}" type="slidenum">
              <a:t>8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245BA0E1-9A03-4FDA-AE7B-0C2C23385D4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DED94369-EA82-4F2F-9A73-BFED61579F0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C44CE00-8A27-44D8-A538-374BE569F28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62F63378-6C14-4E31-BFFE-A6ED50ABA2CF}" type="slidenum">
              <a:t>9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44785AAC-891D-4A08-A817-56F64947526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FD623EF5-30D6-43C2-BC6B-0B7F2CB29CB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E40BF6-A5CC-458B-921B-79D149C7D7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9761156-D1D8-413B-B4E8-C6FFC75CF1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12F6515-094C-42F3-BE33-506BE8565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28/02/2018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A03C532-56F8-4139-8C8B-163AB0144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61BED86-60F5-4E96-8EC3-F8BF7190E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418218D-9212-4CC9-ADF6-3E0BF3C4629E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6066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D94A54-55FF-411F-B16C-6BBDEEB64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1415B1E-3F04-41CE-9EB1-1246C13D6D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4E8DA55-5263-43F5-802E-EC11A087F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28/02/2018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905A5B8-D3A3-4DBD-A455-FCBA6681C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D72F7DC-D284-4A45-AC19-92F4ED435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0FADED2-4DE7-4411-BB87-4441208F8A7F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1669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0F08F47-BF18-45E0-9351-8C556B78AA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1604963"/>
            <a:ext cx="2057400" cy="4525962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4ACC99B-040F-4B3E-A2AD-C44D682167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1604963"/>
            <a:ext cx="6019800" cy="4525962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0097D7F-0FE9-4F53-A779-47AB0DFB7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28/02/2018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967DA58-9A81-4840-BE24-961A6D027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0D2A61A-558F-433D-A4C8-4F5010809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491707F-2408-462D-AEC1-E9CFB39BE20A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8943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8DD680-20F1-4FE6-89C6-F0FF2D4270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83B49AE-D2BB-4AC2-B243-524BAEEBE9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3D0D55A-3C21-449A-99F5-48784A2DC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28/02/2018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E37435D-EA06-4800-8140-1EB21BC3C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76E5384-4A24-41C1-988A-E0157DB01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A2890A5-2348-425F-8A8D-E1AE2690F587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57667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C17E3B-1F0D-4942-BCFB-4B3B20374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40C3A5E-A176-4727-BFE3-C289D32569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ED328C2-F94A-471D-8083-055E6E14B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28/02/2018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2EF136D-FA4C-481C-8BC5-E39DDDDFF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DC7916-8725-4649-AE3F-22F20DCCC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F42CB75-2277-4AB5-8AC5-35E80682676F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38619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8D14E9-F760-4105-BC3A-4295C2C4C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AEED022-6B59-46B7-9A42-26EAA03C9F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E2E2FA1-85A7-449B-B604-A11111865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28/02/2018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BE0714E-FF1C-4F51-91A9-F983CCCAE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35D5EA6-6E4E-4443-BBDA-E446EBBDD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629EBC7-BADC-4607-9AA9-3EED28DB8711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96613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C57C37-CC8B-42F2-AD53-05F544E5F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BD400CB-0526-47D4-A357-1CF5B20795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4D15E1B-1CC9-4053-86FC-268ECEE2BC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567B6A0-89A0-479B-AAB3-1FF7DF044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28/02/2018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5B5A35B-520E-4511-9AFC-4263DE7A9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5637DED-C0E0-415D-B571-C1371B726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EB13CC9-7E16-4075-AFC7-08E4E9E4DE05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73887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A63B06-254A-4003-8983-4F3D3B0ED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43DDA17-C404-4D93-B343-5D374B0C9B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FB1482D-A029-4DEE-A270-0EA8E6E6DF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C59877C-CC11-42D3-84D1-53642121B4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5D189D0-BB16-4CBE-B9E3-C4144F35E9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CB8F02B-8E33-46B7-B01E-7635079AD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28/02/2018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24B9734-128C-4473-9072-2C1887943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A982727-97FB-4948-95D9-C78B2DF4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1FEFCA9-2CFC-4F7B-9824-2EE57DEFC277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04162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DBA0CB-112D-48C9-81B9-AA6398663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AF9D208-9A99-4D0F-B146-20B13492D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28/02/2018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9C21A28-F5C6-4A86-9E0C-AB078C624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4837303-A73F-4782-A50D-A89725871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DF1E0FB-91BD-477B-B6D2-626D4AB18BB2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61560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2AB3B77-DCD5-469A-A5C0-F78A9FA49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28/02/2018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4E829D0-1074-4693-B09E-2951122EC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B2A418E-9FCC-4EEE-8C61-CDDD3B98E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71AA4D8-B323-425F-B62A-6E275A5588C8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828806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389460-6B66-4440-B279-A56FAF40B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475C9F6-A7F0-41F4-8FF3-3E4363767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41E5BB-7F76-44C2-9B90-D466DB38C0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0AC4A7D-B7DF-4F85-B21D-FF5C9A200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28/02/2018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3BE0AD8-2364-4E7E-9C9E-442180251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6224532-32D2-4E8A-8003-23C743E2B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0D32C92-8F43-4E56-884D-88726E282EA4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0978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C0A762-1F52-4E3D-8951-61775F9A7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4AFDCD0-90C7-4E2A-8F33-6186643057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384365B-B58C-4776-90CE-269933245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28/02/2018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F66CAEC-B1D4-45FE-99F2-70CBC04EA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F853BE5-0F57-4C8D-B1D1-951F5C632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CDF47E0-133A-4E40-A6E3-16E1C6FC30F1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97569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E1E4B1-5F31-40C5-A004-CD5054707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D4AB441-276E-47F3-89D8-F25E0FAAAE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DB2E25A-53E3-49F2-A2DB-12559B714C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37C673F-236E-4A68-A555-269E45B8C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28/02/2018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ECBA188-A4CB-4B0A-8CFA-3B4B0E6A4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735917B-886F-4BE1-B0CC-6F5C7D0AF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7153526-B268-4EDA-9ECA-2903F65DE511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41213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FF1970-E7CD-49B0-AEAA-3CF15638F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2D6FE03-6FF0-469B-B016-75C507F00B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96B024B-EA7E-4EDE-A3B8-D605F1BCF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28/02/2018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C4EF259-033E-414C-86D5-811FF7DD9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19ACAB4-7309-401D-948C-0FF2F21E4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74EDCE5-0B88-4F57-B3EF-C1266315C49D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52494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F1D9E3C-5FD0-45D3-861C-8960B5DBBF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35B2DFD-B35E-47E1-9938-D98FF5FAFA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1E7D17-A724-43C9-B3AD-FB8E342E0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28/02/2018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946C098-2D78-4DC8-AE7E-F1FDEBF32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A4A9792-E3F8-4E9C-92F5-D3ED87D0A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613ED5D-49A9-4FD3-B4E6-5030C1CEA8AD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39665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AC240A-28E7-4DCE-A59D-DF3108F642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FB089CF-FF56-4E62-9297-3F9F3F94A3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1AD2AF6-5234-43C9-9CD7-5E6B7700C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28/02/2018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721D3A8-794F-4D15-83EA-209B6688A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CC3CD55-44AA-417E-8052-86A1AFEB7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D34AB23-5E43-45F4-B154-ECFBFAFF8FC1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71107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1C859E-C514-4A09-9C32-DB6F0E0A7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135B55E-069D-46E0-B218-2FBDE99541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A3B92B1-D808-4F3A-818F-2891B14F4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28/02/2018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C6DC217-2C7E-468F-9AD1-028426CD5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166538D-6366-45D1-86C5-359CAC0A4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2930503-E82E-43AC-816A-AD8C1F5F1164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72570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448200-C422-473A-862C-2C66F915B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0844294-9B03-462B-A7DD-BD13A852D3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3CE59D4-6710-4CB2-880E-51D62774C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28/02/2018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8C2CE0B-90A0-4A4F-8C66-031C9F3D8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ABA771-CAB2-42E1-9159-311513159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9E56437-2B81-4EF4-BD40-56E678BF8EFC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65875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CACD09-4C83-406C-9FF6-83D584680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A7C7CFF-B5E1-4A2E-AACB-6DDAE8BBB7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8600" cy="452596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81A965E-4971-4121-AF60-2C7B260E6B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4963"/>
            <a:ext cx="4038600" cy="452596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EC3DED3-9B37-4BC1-A12D-E2BB632F3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28/02/2018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96993C8-E2F1-4038-9926-7417C0DA8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961D54F-D6EA-4140-9EA0-B91BBD2AC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9762327-C6E6-49D5-9506-5846BC52C1D6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65488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67EF56-5F67-4979-B5A5-A1F0689B4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1AE440D-BFED-4C4D-9B50-62201B983C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9BCF357-F4C3-4868-BF80-80D2ABFA70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E7CB653-343E-4B42-85A4-6318B73C24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C91782F-8308-415A-9931-62F3B8EB89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465C64B-95DD-4A7F-AD86-E944AEABE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28/02/2018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2B22150-A5A9-4BE9-B9E3-5D8A5C80B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F95595E-2227-450A-8C45-FD6D9A3C6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2795D89-E7D0-4515-AFA4-F20D3834DB46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06816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297D27-867B-4678-BD1D-D0F4B73F0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59E4EEB-C004-4890-B8C9-F0F787494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28/02/2018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E3F2188-9B80-4477-8CCA-A68CF0DDE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01482B5-1A4E-4C19-9F54-D4B699CFD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BC4564C-98CC-4E3F-9E58-6630AB8DEE17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78936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FBE26EF-5E65-4632-8F41-7EA943ADD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28/02/2018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B2CBA39-F88C-41A0-952A-E183F7AB0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DDE2DCD-1BB9-4266-97D8-DEB38599B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CB71B3B-3F07-4899-AD38-B4DD3AA7677D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820737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C87C71-96C9-477C-8625-5D602E7E3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DEA10EC-6178-43B7-8CC0-17B60379A0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EC70AD9-1675-4567-9C36-378C31677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28/02/2018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76C189A-1D93-4C42-91CD-51B06AFA4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66812B1-B765-49AE-A37C-265E28852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9EF8699-CF61-4801-AFC3-AB8A3A10191A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371844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B49CF1-FB67-4773-975B-30F4FA0BC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85F2D38-5B80-49AC-8FEB-FB120F318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A146ABF-869D-4A40-95B3-33C977A6F7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D76A721-FADB-478D-8998-27201E23E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28/02/2018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782D058-38CE-4EBC-A766-4DA397E6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A0BBD52-4448-42F9-AAD2-B781A1C12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1FF4392-0C0D-4DA5-82D7-891521044EE4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481963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772DC0-A213-4412-95DF-3C5DE62DD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2FBB7C5-E24A-425A-9B2F-A81CF49BB5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D05BBB2-0F89-496F-A3A5-8BB46854C6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4168E8B-8B54-4078-8DE6-CB6703A2A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28/02/2018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5171365-51C9-427A-9A95-31AE961C8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28C8EA5-A2B0-4A7D-9A4C-26582EE56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5D4D761-3DC1-4D15-9660-2EB14645FED2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851855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9622DE-3473-45C1-AD35-361EBA1D7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DEA011F-7858-41C2-A701-0057B9DB4C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FFA40FA-8115-4A9F-935E-30E7DAC5C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28/02/2018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BAEF19A-E1E7-442D-91A4-E938DDB31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3BC0175-AFAB-4FD4-BC72-6A3F509AD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9D1F43E-DAF3-42CF-AEC4-463F01A1CA9D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38690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34BD18E-8AFF-4DE2-A4C7-047581955B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3050"/>
            <a:ext cx="2057400" cy="585787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BABEE13-8B46-4298-9C3D-4EE4BF604F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3050"/>
            <a:ext cx="6019800" cy="585787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AC77CD6-C9CF-4576-A636-CE06CEF04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28/02/2018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52858A3-D88A-41AB-9239-59A6F1F4F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00B23D-8BF3-49AE-83B3-3B4386516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4DA56CD-6E89-4244-9E8D-C3E0A97BA98B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3399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EA5191-23E5-41B6-AE56-3706D139A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BEA27AB-F712-4E27-B6B3-EEFCF5F454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8600" cy="452596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3673540-17E5-44BD-90AC-27E4C2F6EF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4963"/>
            <a:ext cx="4038600" cy="452596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5CE5FE4-38BD-4DFE-8823-197B91EC5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28/02/2018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4F53C65-D0BE-437C-82A5-0E956A96B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AFAE5CE-555B-4769-8D8F-AE5A2C6B4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7D34672-1FB8-4EF1-942D-B757022FFCEB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925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13C553-3DA3-4EFA-A866-456A85D9B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1FF883B-B128-4424-957F-3AAFABB514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78BBC60-C848-4B09-9418-2D710EF5AD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0C2ADE0-BEFF-46F1-AB10-799C99B394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5743EF8-09E7-42E8-AC44-5635D5555F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3A3D300-020D-407C-8698-22BA6E3D5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28/02/2018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48ABBA6-E702-4887-A643-6124BCCF3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3A69DB8-19D8-4C3C-BF6E-58D6918F4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CA1DBD2-26C6-494A-BF5E-7A4EEA8A8A54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1378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256DA8-F4BD-4025-A192-15CDBF8CE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8BE655C-432C-409A-8DDF-611D3ABCF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28/02/2018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F2D4C0D-A824-40A2-B11D-73EB5846E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0D07E96-85ED-4679-B02D-0435A058E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E10B574-C646-4C00-BC41-B9C48598C727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2550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FD89ABD-2BB5-4BB4-984F-0A8769EA0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28/02/2018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520B0F2-509A-4E7D-8584-99F58E624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C4D4C57-54CF-4BFA-93AE-844016FC1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4BC0131-2BEF-48FE-8411-18C3C229A13B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47549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226194-4894-472A-BEB2-BF25A33F8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F3D4C4A-8476-4386-87C7-F5D1ACE37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85D0213-57AA-4EF2-BBB9-B77453F949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D14BCE9-673C-4808-8F35-D085670FE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28/02/2018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EF61E49-0851-4467-9E8E-1A92A4EDA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893EAB7-F3A6-4547-9E60-9ACA8D216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D7F42B8-85FC-4FED-BE57-67356E52CD69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0498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241BA1-64E2-414B-9446-DF752B3C5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8D57A66-8323-4330-86F7-87CEC851E5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66B3C13-B240-4771-8473-AC82AC695C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11C6C08-9760-487B-87B0-06F6126F0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28/02/2018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143B5A9-07A9-4339-A9A2-30C5C3CC7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58AAE39-C37F-4AFF-B124-2CCBB127B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9850854-1F43-4950-9740-F6938C829150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0291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BBDDD9-3401-4DC1-A10A-3F8D0AAD2D2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5799" y="2130480"/>
            <a:ext cx="7772039" cy="146952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>
            <a:noAutofit/>
          </a:bodyPr>
          <a:lstStyle/>
          <a:p>
            <a:pPr lvl="0"/>
            <a:r>
              <a:rPr lang="fr-FR"/>
              <a:t>Cliquez pour éditer le format du texte-titreCliquez pour modifier le style du titre</a:t>
            </a:r>
          </a:p>
        </p:txBody>
      </p:sp>
      <p:sp>
        <p:nvSpPr>
          <p:cNvPr id="3" name="Espace réservé de la date 3">
            <a:extLst>
              <a:ext uri="{FF2B5EF4-FFF2-40B4-BE49-F238E27FC236}">
                <a16:creationId xmlns:a16="http://schemas.microsoft.com/office/drawing/2014/main" id="{7B65D36D-C4DD-4E5A-9910-7DD5CDE63D29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457200" y="6356520"/>
            <a:ext cx="213336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>
            <a:noAutofit/>
          </a:bodyPr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spc="0">
                <a:solidFill>
                  <a:srgbClr val="000000"/>
                </a:solidFill>
                <a:latin typeface="Calibri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3DDF071A-048C-4A50-811B-C5BA81F935B7}" type="datetime1">
              <a:rPr lang="fr-FR"/>
              <a:pPr lvl="0"/>
              <a:t>28/02/2018</a:t>
            </a:fld>
            <a:endParaRPr lang="fr-FR"/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27CD2DD8-D44F-45EE-A580-55C7B099D30E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124079" y="6356520"/>
            <a:ext cx="289512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>
            <a:noAutofit/>
          </a:bodyPr>
          <a:lstStyle>
            <a:lvl1pPr lvl="0" rtl="0" hangingPunct="0">
              <a:buNone/>
              <a:tabLst/>
              <a:defRPr lang="fr-FR" sz="2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DF09E919-CF17-4178-A1FC-6C8D36EBD797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553080" y="6356520"/>
            <a:ext cx="213336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>
            <a:noAutofit/>
          </a:bodyPr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spc="0">
                <a:solidFill>
                  <a:srgbClr val="000000"/>
                </a:solidFill>
                <a:latin typeface="Calibri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B86EF663-2FE8-4CB3-95F7-BED5C37016A5}" type="slidenum">
              <a:t>‹N°›</a:t>
            </a:fld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3F16F7AF-FDD8-46F0-A143-687360D19BA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604520"/>
            <a:ext cx="8229240" cy="452592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lvl="0" algn="ctr" rtl="0" hangingPunct="1">
        <a:spcBef>
          <a:spcPts val="0"/>
        </a:spcBef>
        <a:spcAft>
          <a:spcPts val="0"/>
        </a:spcAft>
        <a:buNone/>
        <a:tabLst/>
        <a:defRPr lang="fr-FR" sz="44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Arial" pitchFamily="2"/>
        </a:defRPr>
      </a:lvl1pPr>
    </p:titleStyle>
    <p:bodyStyle>
      <a:lvl1pPr algn="l" rtl="0" hangingPunct="1">
        <a:spcBef>
          <a:spcPts val="0"/>
        </a:spcBef>
        <a:spcAft>
          <a:spcPts val="1417"/>
        </a:spcAft>
        <a:tabLst/>
        <a:defRPr lang="fr-FR" sz="32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Arial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17AE8E-D756-403B-8BC5-45E3CE840FD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>
            <a:noAutofit/>
          </a:bodyPr>
          <a:lstStyle/>
          <a:p>
            <a:pPr lvl="0"/>
            <a:r>
              <a:rPr lang="fr-FR"/>
              <a:t>Cliquez pour éditer le format du texte-titreCliquez pour modifier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F99036F-984F-40C1-9CFE-7B01F6B2229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>
            <a:noAutofit/>
          </a:bodyPr>
          <a:lstStyle/>
          <a:p>
            <a:pPr lvl="0"/>
            <a:r>
              <a:rPr lang="fr-FR"/>
              <a:t>Cliquez pour éditer le format du plan de texte</a:t>
            </a:r>
          </a:p>
          <a:p>
            <a:pPr lvl="1"/>
            <a:r>
              <a:rPr lang="fr-FR"/>
              <a:t>Second niveau de plan</a:t>
            </a:r>
          </a:p>
          <a:p>
            <a:pPr lvl="2"/>
            <a:r>
              <a:rPr lang="fr-FR"/>
              <a:t>Troisième niveau de plan</a:t>
            </a:r>
          </a:p>
          <a:p>
            <a:pPr lvl="3"/>
            <a:r>
              <a:rPr lang="fr-FR"/>
              <a:t>Quatrième niveau de plan</a:t>
            </a:r>
          </a:p>
          <a:p>
            <a:pPr lvl="4"/>
            <a:r>
              <a:rPr lang="fr-FR"/>
              <a:t>Cinquième niveau de plan</a:t>
            </a:r>
          </a:p>
          <a:p>
            <a:pPr lvl="5"/>
            <a:r>
              <a:rPr lang="fr-FR"/>
              <a:t>Sixième niveau de plan</a:t>
            </a:r>
          </a:p>
          <a:p>
            <a:pPr lvl="6"/>
            <a:r>
              <a:rPr lang="fr-FR"/>
              <a:t>Septième niveau de plan</a:t>
            </a:r>
          </a:p>
          <a:p>
            <a:pPr lvl="7"/>
            <a:r>
              <a:rPr lang="fr-FR"/>
              <a:t>Huitième niveau de plan</a:t>
            </a:r>
          </a:p>
          <a:p>
            <a:pPr lvl="0"/>
            <a:r>
              <a:rPr lang="fr-FR"/>
              <a:t>Neuvième niveau de planCliquez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38B632A-AB3C-42ED-8836-61EE6EEE9808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457200" y="6356520"/>
            <a:ext cx="213336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>
            <a:noAutofit/>
          </a:bodyPr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spc="0">
                <a:solidFill>
                  <a:srgbClr val="000000"/>
                </a:solidFill>
                <a:latin typeface="Calibri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64006B42-6BF8-4EB5-A62D-96A7BD1808AD}" type="datetime1">
              <a:rPr lang="fr-FR"/>
              <a:pPr lvl="0"/>
              <a:t>28/02/2018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C3A9458-CAF8-491B-A1F5-2441549C3D31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124079" y="6356520"/>
            <a:ext cx="289512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>
            <a:noAutofit/>
          </a:bodyPr>
          <a:lstStyle>
            <a:lvl1pPr lvl="0" rtl="0" hangingPunct="0">
              <a:buNone/>
              <a:tabLst/>
              <a:defRPr lang="fr-FR" sz="2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6C525BB-E46C-4818-9606-2CA4DB7F007A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553080" y="6356520"/>
            <a:ext cx="213336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>
            <a:noAutofit/>
          </a:bodyPr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spc="0">
                <a:solidFill>
                  <a:srgbClr val="000000"/>
                </a:solidFill>
                <a:latin typeface="Calibri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E22339CC-5890-43D2-B9D4-76451F79434D}" type="slidenum"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lvl="0" algn="ctr" rtl="0" hangingPunct="1">
        <a:spcBef>
          <a:spcPts val="0"/>
        </a:spcBef>
        <a:spcAft>
          <a:spcPts val="0"/>
        </a:spcAft>
        <a:buNone/>
        <a:tabLst/>
        <a:defRPr lang="fr-FR" sz="44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Arial" pitchFamily="2"/>
        </a:defRPr>
      </a:lvl1pPr>
    </p:titleStyle>
    <p:bodyStyle>
      <a:lvl1pPr lvl="0" algn="l" rtl="0" hangingPunct="1"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fr-FR" sz="32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Arial" pitchFamily="2"/>
        </a:defRPr>
      </a:lvl1pPr>
      <a:lvl2pPr lvl="1" algn="l" rtl="0" hangingPunct="1">
        <a:spcBef>
          <a:spcPts val="0"/>
        </a:spcBef>
        <a:spcAft>
          <a:spcPts val="1417"/>
        </a:spcAft>
        <a:buSzPct val="75000"/>
        <a:buFont typeface="StarSymbol"/>
        <a:buChar char="–"/>
        <a:tabLst/>
        <a:defRPr lang="fr-FR" sz="32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Arial" pitchFamily="2"/>
        </a:defRPr>
      </a:lvl2pPr>
      <a:lvl3pPr lvl="2" algn="l" rtl="0" hangingPunct="1"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fr-FR" sz="32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Arial" pitchFamily="2"/>
        </a:defRPr>
      </a:lvl3pPr>
      <a:lvl4pPr lvl="3" algn="l" rtl="0" hangingPunct="1">
        <a:spcBef>
          <a:spcPts val="0"/>
        </a:spcBef>
        <a:spcAft>
          <a:spcPts val="1417"/>
        </a:spcAft>
        <a:buSzPct val="75000"/>
        <a:buFont typeface="StarSymbol"/>
        <a:buChar char="–"/>
        <a:tabLst/>
        <a:defRPr lang="fr-FR" sz="32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Arial" pitchFamily="2"/>
        </a:defRPr>
      </a:lvl4pPr>
      <a:lvl5pPr lvl="4" algn="l" rtl="0" hangingPunct="1"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fr-FR" sz="32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Arial" pitchFamily="2"/>
        </a:defRPr>
      </a:lvl5pPr>
      <a:lvl6pPr lvl="5" algn="l" rtl="0" hangingPunct="1"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fr-FR" sz="32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Arial" pitchFamily="2"/>
        </a:defRPr>
      </a:lvl6pPr>
      <a:lvl7pPr lvl="6" algn="l" rtl="0" hangingPunct="1"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fr-FR" sz="32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Arial" pitchFamily="2"/>
        </a:defRPr>
      </a:lvl7pPr>
      <a:lvl8pPr lvl="7" algn="l" rtl="0" hangingPunct="1"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fr-FR" sz="32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Arial" pitchFamily="2"/>
        </a:defRPr>
      </a:lvl8pPr>
      <a:lvl9pPr marL="0" marR="0" lvl="0" indent="0" algn="l" rtl="0" hangingPunct="1">
        <a:spcBef>
          <a:spcPts val="638"/>
        </a:spcBef>
        <a:spcAft>
          <a:spcPts val="1417"/>
        </a:spcAft>
        <a:buSzPct val="45000"/>
        <a:buFont typeface="Arial" pitchFamily="32"/>
        <a:buChar char="•"/>
        <a:tabLst/>
        <a:defRPr lang="fr-FR" sz="32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Arial" pitchFamily="2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68C1F5A-6661-4B99-88F6-5D80EA07DE4B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457200" y="6356520"/>
            <a:ext cx="213336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>
            <a:noAutofit/>
          </a:bodyPr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spc="0">
                <a:solidFill>
                  <a:srgbClr val="000000"/>
                </a:solidFill>
                <a:latin typeface="Calibri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258629FD-02AB-485A-86E1-FC697267E639}" type="datetime1">
              <a:rPr lang="fr-FR"/>
              <a:pPr lvl="0"/>
              <a:t>28/02/2018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F446452-DA4C-4C72-8DAC-C798B3354F97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124079" y="6356520"/>
            <a:ext cx="289512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>
            <a:noAutofit/>
          </a:bodyPr>
          <a:lstStyle>
            <a:lvl1pPr lvl="0" rtl="0" hangingPunct="0">
              <a:buNone/>
              <a:tabLst/>
              <a:defRPr lang="fr-FR" sz="2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C87D15A-4CDA-432A-9040-6E1FBCB5A13E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553080" y="6356520"/>
            <a:ext cx="213336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>
            <a:noAutofit/>
          </a:bodyPr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spc="0">
                <a:solidFill>
                  <a:srgbClr val="000000"/>
                </a:solidFill>
                <a:latin typeface="Calibri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2FFA13D6-E2F7-40B4-8216-5DDB6EFC68C5}" type="slidenum">
              <a:t>‹N°›</a:t>
            </a:fld>
            <a:endParaRPr lang="fr-FR"/>
          </a:p>
        </p:txBody>
      </p:sp>
      <p:sp>
        <p:nvSpPr>
          <p:cNvPr id="5" name="Espace réservé du titre 4">
            <a:extLst>
              <a:ext uri="{FF2B5EF4-FFF2-40B4-BE49-F238E27FC236}">
                <a16:creationId xmlns:a16="http://schemas.microsoft.com/office/drawing/2014/main" id="{37A635AB-F22D-4D2A-B5ED-9FC95F424CB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/>
          <a:lstStyle/>
          <a:p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1FE37579-8C94-45FA-8D4E-A9D051B22E9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604520"/>
            <a:ext cx="8229240" cy="452592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hangingPunct="1">
        <a:tabLst/>
        <a:defRPr lang="fr-FR" sz="4400" b="0" i="0" u="none" strike="noStrike" kern="1200" spc="0">
          <a:ln>
            <a:noFill/>
          </a:ln>
          <a:solidFill>
            <a:srgbClr val="000000"/>
          </a:solidFill>
          <a:latin typeface="Arial" pitchFamily="18"/>
          <a:ea typeface="Microsoft YaHei" pitchFamily="2"/>
          <a:cs typeface="Arial" pitchFamily="2"/>
        </a:defRPr>
      </a:lvl1pPr>
    </p:titleStyle>
    <p:bodyStyle>
      <a:lvl1pPr algn="l" rtl="0" hangingPunct="1">
        <a:spcBef>
          <a:spcPts val="0"/>
        </a:spcBef>
        <a:spcAft>
          <a:spcPts val="1417"/>
        </a:spcAft>
        <a:tabLst/>
        <a:defRPr lang="fr-FR" sz="32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Arial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2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64BF66C8-E50C-4108-B290-5ED499D3FD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04" y="1015816"/>
            <a:ext cx="8516108" cy="304477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C03A7D7A-9A16-48C4-8F8A-55FE5064326B}"/>
              </a:ext>
            </a:extLst>
          </p:cNvPr>
          <p:cNvSpPr/>
          <p:nvPr/>
        </p:nvSpPr>
        <p:spPr>
          <a:xfrm>
            <a:off x="2347275" y="4211672"/>
            <a:ext cx="396185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9600" b="1" cap="none" spc="0" dirty="0">
                <a:ln w="38100">
                  <a:solidFill>
                    <a:srgbClr val="31A93F"/>
                  </a:solidFill>
                  <a:prstDash val="solid"/>
                </a:ln>
                <a:solidFill>
                  <a:srgbClr val="A8C81D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2018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23702E3-B2C2-4F7B-9232-2EB63F749C68}"/>
              </a:ext>
            </a:extLst>
          </p:cNvPr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fr-F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7AE46EF5-2D2D-4909-B459-6C80AC27BDF6}"/>
              </a:ext>
            </a:extLst>
          </p:cNvPr>
          <p:cNvSpPr/>
          <p:nvPr/>
        </p:nvSpPr>
        <p:spPr>
          <a:xfrm>
            <a:off x="323640" y="1628639"/>
            <a:ext cx="719640" cy="5778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32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7.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6BC7A10A-D372-476A-B93C-DBDC98112828}"/>
              </a:ext>
            </a:extLst>
          </p:cNvPr>
          <p:cNvSpPr/>
          <p:nvPr/>
        </p:nvSpPr>
        <p:spPr>
          <a:xfrm>
            <a:off x="3203640" y="404640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15 secondes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5A8F25EE-56D0-497F-AC82-5A44E2EF667A}"/>
              </a:ext>
            </a:extLst>
          </p:cNvPr>
          <p:cNvSpPr/>
          <p:nvPr/>
        </p:nvSpPr>
        <p:spPr>
          <a:xfrm>
            <a:off x="900000" y="2137379"/>
            <a:ext cx="7920360" cy="112404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6000"/>
            </a:pPr>
            <a:r>
              <a:rPr lang="fr-FR" sz="660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(</a:t>
            </a:r>
            <a:r>
              <a:rPr lang="fr-FR" sz="6600" b="1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– 1</a:t>
            </a:r>
            <a:r>
              <a:rPr lang="fr-FR" sz="660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)</a:t>
            </a:r>
            <a:r>
              <a:rPr lang="fr-FR" sz="6600" i="0" u="none" strike="noStrike" kern="1200" spc="0" baseline="4200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2018</a:t>
            </a:r>
            <a:r>
              <a:rPr lang="fr-FR" sz="6600" b="1" i="0" u="none" strike="noStrike" kern="1200" spc="0" baseline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 </a:t>
            </a:r>
          </a:p>
        </p:txBody>
      </p:sp>
    </p:spTree>
  </p:cSld>
  <p:clrMapOvr>
    <a:masterClrMapping/>
  </p:clrMapOvr>
  <p:transition spd="slow" advClick="0" advTm="16000">
    <p:fade/>
    <p:sndAc>
      <p:stSnd>
        <p:snd r:embed="rId3" name="chimes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4">
            <a:extLst>
              <a:ext uri="{FF2B5EF4-FFF2-40B4-BE49-F238E27FC236}">
                <a16:creationId xmlns:a16="http://schemas.microsoft.com/office/drawing/2014/main" id="{EAB05D22-2F59-4B83-8025-44864C7418E5}"/>
              </a:ext>
            </a:extLst>
          </p:cNvPr>
          <p:cNvSpPr/>
          <p:nvPr/>
        </p:nvSpPr>
        <p:spPr>
          <a:xfrm>
            <a:off x="323640" y="1628639"/>
            <a:ext cx="719640" cy="5778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32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8.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E588211C-6B28-4FC5-A29D-EF1A14285F15}"/>
              </a:ext>
            </a:extLst>
          </p:cNvPr>
          <p:cNvSpPr/>
          <p:nvPr/>
        </p:nvSpPr>
        <p:spPr>
          <a:xfrm>
            <a:off x="3203640" y="404640"/>
            <a:ext cx="2711160" cy="3646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10 secondes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DBFC08D-4DB7-4980-BEF6-6428D33EF50B}"/>
              </a:ext>
            </a:extLst>
          </p:cNvPr>
          <p:cNvSpPr/>
          <p:nvPr/>
        </p:nvSpPr>
        <p:spPr>
          <a:xfrm>
            <a:off x="323640" y="2536560"/>
            <a:ext cx="7992360" cy="6998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CDB43DB-82E6-49C1-A56A-397E7812BDE9}"/>
              </a:ext>
            </a:extLst>
          </p:cNvPr>
          <p:cNvSpPr txBox="1">
            <a:spLocks noResize="1"/>
          </p:cNvSpPr>
          <p:nvPr/>
        </p:nvSpPr>
        <p:spPr>
          <a:xfrm>
            <a:off x="7032240" y="4727520"/>
            <a:ext cx="719640" cy="3596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0CE417D1-4E17-464C-AD8F-96556AEDE3FB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2736816" y="1938734"/>
                <a:ext cx="2415960" cy="140904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fr-FR" sz="72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fr-FR" sz="7200" b="1" i="1">
                              <a:latin typeface="Cambria Math" panose="02040503050406030204" pitchFamily="18" charset="0"/>
                            </a:rPr>
                            <m:t>𝟒𝟗</m:t>
                          </m:r>
                        </m:e>
                      </m:rad>
                    </m:oMath>
                  </m:oMathPara>
                </a14:m>
                <a:endParaRPr lang="fr-FR" sz="7200" b="1" i="0" dirty="0">
                  <a:latin typeface="Arial" pitchFamily="18"/>
                </a:endParaRPr>
              </a:p>
            </p:txBody>
          </p:sp>
        </mc:Choice>
        <mc:Fallback xmlns="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0CE417D1-4E17-464C-AD8F-96556AEDE3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6816" y="1938734"/>
                <a:ext cx="2415960" cy="140904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ZoneTexte 6">
            <a:extLst>
              <a:ext uri="{FF2B5EF4-FFF2-40B4-BE49-F238E27FC236}">
                <a16:creationId xmlns:a16="http://schemas.microsoft.com/office/drawing/2014/main" id="{871EB248-24B3-42A3-9842-BEB01F216E3F}"/>
              </a:ext>
            </a:extLst>
          </p:cNvPr>
          <p:cNvSpPr txBox="1"/>
          <p:nvPr/>
        </p:nvSpPr>
        <p:spPr>
          <a:xfrm>
            <a:off x="5049082" y="2206439"/>
            <a:ext cx="2160000" cy="9424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6000"/>
            </a:pPr>
            <a:r>
              <a:rPr lang="fr-FR" sz="6000" b="0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= ?</a:t>
            </a:r>
          </a:p>
        </p:txBody>
      </p:sp>
    </p:spTree>
  </p:cSld>
  <p:clrMapOvr>
    <a:masterClrMapping/>
  </p:clrMapOvr>
  <p:transition spd="slow" advClick="0" advTm="11000">
    <p:fade/>
    <p:sndAc>
      <p:stSnd>
        <p:snd r:embed="rId3" name="chimes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4328B8CF-C87B-4296-838B-995CDE96BD6D}"/>
              </a:ext>
            </a:extLst>
          </p:cNvPr>
          <p:cNvSpPr/>
          <p:nvPr/>
        </p:nvSpPr>
        <p:spPr>
          <a:xfrm>
            <a:off x="1658449" y="1628639"/>
            <a:ext cx="7848360" cy="842303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4400" b="1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Combien de </a:t>
            </a:r>
            <a:r>
              <a:rPr lang="fr-FR" sz="4800" b="1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kilogrammes ?</a:t>
            </a:r>
            <a:endParaRPr lang="fr-FR" sz="4400" b="1" i="0" u="none" strike="noStrike" kern="1200" spc="0" dirty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ZoneTexte 4">
            <a:extLst>
              <a:ext uri="{FF2B5EF4-FFF2-40B4-BE49-F238E27FC236}">
                <a16:creationId xmlns:a16="http://schemas.microsoft.com/office/drawing/2014/main" id="{4DD9A1C8-FB1E-4A26-A1BA-6AD905B33B7E}"/>
              </a:ext>
            </a:extLst>
          </p:cNvPr>
          <p:cNvSpPr/>
          <p:nvPr/>
        </p:nvSpPr>
        <p:spPr>
          <a:xfrm>
            <a:off x="323640" y="1628639"/>
            <a:ext cx="719640" cy="5778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32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9.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E97A991-3DB7-4424-A2B5-A1869217A25D}"/>
              </a:ext>
            </a:extLst>
          </p:cNvPr>
          <p:cNvSpPr/>
          <p:nvPr/>
        </p:nvSpPr>
        <p:spPr>
          <a:xfrm>
            <a:off x="3203640" y="404640"/>
            <a:ext cx="2711160" cy="3646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15 secondes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3231900-341C-4D53-A39A-90F86D7D6826}"/>
              </a:ext>
            </a:extLst>
          </p:cNvPr>
          <p:cNvSpPr/>
          <p:nvPr/>
        </p:nvSpPr>
        <p:spPr>
          <a:xfrm>
            <a:off x="2714549" y="3109305"/>
            <a:ext cx="4079520" cy="1755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00B050"/>
          </a:solidFill>
          <a:ln w="25560">
            <a:solidFill>
              <a:schemeClr val="tx1"/>
            </a:solidFill>
            <a:prstDash val="solid"/>
          </a:ln>
        </p:spPr>
        <p:txBody>
          <a:bodyPr vert="horz" wrap="square" lIns="90000" tIns="45000" rIns="90000" bIns="45000" anchor="ctr" anchorCtr="0" compatLnSpc="0">
            <a:no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000"/>
            </a:pPr>
            <a:r>
              <a:rPr lang="fr-FR" sz="6000" b="1" i="0" u="none" strike="noStrike" kern="1200" spc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18"/>
                <a:ea typeface="Microsoft YaHei" pitchFamily="2"/>
                <a:cs typeface="Mangal" pitchFamily="2"/>
              </a:rPr>
              <a:t>7400 g</a:t>
            </a:r>
          </a:p>
        </p:txBody>
      </p:sp>
      <p:sp>
        <p:nvSpPr>
          <p:cNvPr id="6" name="Cercle : creux 5">
            <a:extLst>
              <a:ext uri="{FF2B5EF4-FFF2-40B4-BE49-F238E27FC236}">
                <a16:creationId xmlns:a16="http://schemas.microsoft.com/office/drawing/2014/main" id="{E3EECC02-E515-4866-B7E0-E77AC9F6F298}"/>
              </a:ext>
            </a:extLst>
          </p:cNvPr>
          <p:cNvSpPr/>
          <p:nvPr/>
        </p:nvSpPr>
        <p:spPr>
          <a:xfrm>
            <a:off x="4559220" y="2743200"/>
            <a:ext cx="370999" cy="366105"/>
          </a:xfrm>
          <a:prstGeom prst="donut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 advClick="0" advTm="16000">
    <p:fade/>
    <p:sndAc>
      <p:stSnd>
        <p:snd r:embed="rId3" name="chimes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72FF53DE-1371-4E2C-AAA8-17DAE90CEF2F}"/>
              </a:ext>
            </a:extLst>
          </p:cNvPr>
          <p:cNvSpPr/>
          <p:nvPr/>
        </p:nvSpPr>
        <p:spPr>
          <a:xfrm>
            <a:off x="298080" y="2747160"/>
            <a:ext cx="8280000" cy="8215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ZoneTexte 3">
            <a:extLst>
              <a:ext uri="{FF2B5EF4-FFF2-40B4-BE49-F238E27FC236}">
                <a16:creationId xmlns:a16="http://schemas.microsoft.com/office/drawing/2014/main" id="{5B369476-9B28-4A18-9A43-5CC3F79A36AF}"/>
              </a:ext>
            </a:extLst>
          </p:cNvPr>
          <p:cNvSpPr/>
          <p:nvPr/>
        </p:nvSpPr>
        <p:spPr>
          <a:xfrm>
            <a:off x="323640" y="1628639"/>
            <a:ext cx="863639" cy="5778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32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10.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8588FF48-59C6-4EA1-9546-622D93D6B402}"/>
              </a:ext>
            </a:extLst>
          </p:cNvPr>
          <p:cNvSpPr/>
          <p:nvPr/>
        </p:nvSpPr>
        <p:spPr>
          <a:xfrm>
            <a:off x="3203640" y="404640"/>
            <a:ext cx="2711160" cy="3646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 secondes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042424B4-2078-4EE0-930E-FB82A4981612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2244841" y="1628639"/>
                <a:ext cx="5375880" cy="269964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7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720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fr-FR" sz="7200" i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fr-FR" sz="72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7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720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?</m:t>
                          </m:r>
                        </m:num>
                        <m:den>
                          <m:r>
                            <a:rPr lang="fr-FR" sz="7200" i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fr-FR" sz="7200" i="0" dirty="0">
                  <a:latin typeface="Arial" pitchFamily="18"/>
                </a:endParaRPr>
              </a:p>
            </p:txBody>
          </p:sp>
        </mc:Choice>
        <mc:Fallback xmlns="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042424B4-2078-4EE0-930E-FB82A49816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4841" y="1628639"/>
                <a:ext cx="5375880" cy="269964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21000">
    <p:fade/>
    <p:sndAc>
      <p:stSnd>
        <p:snd r:embed="rId3" name="chimes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1B7A480-BDDF-4902-AE5A-E43295D8BBC6}"/>
              </a:ext>
            </a:extLst>
          </p:cNvPr>
          <p:cNvSpPr/>
          <p:nvPr/>
        </p:nvSpPr>
        <p:spPr>
          <a:xfrm>
            <a:off x="1187641" y="1092840"/>
            <a:ext cx="7704719" cy="1468436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44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Calculer, en cm,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44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le périmètre du triangle :</a:t>
            </a:r>
          </a:p>
        </p:txBody>
      </p:sp>
      <p:sp>
        <p:nvSpPr>
          <p:cNvPr id="3" name="ZoneTexte 54">
            <a:extLst>
              <a:ext uri="{FF2B5EF4-FFF2-40B4-BE49-F238E27FC236}">
                <a16:creationId xmlns:a16="http://schemas.microsoft.com/office/drawing/2014/main" id="{D9AF27FF-D673-4D5F-8EA9-6A5B80807178}"/>
              </a:ext>
            </a:extLst>
          </p:cNvPr>
          <p:cNvSpPr/>
          <p:nvPr/>
        </p:nvSpPr>
        <p:spPr>
          <a:xfrm>
            <a:off x="251640" y="1692000"/>
            <a:ext cx="863639" cy="5778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32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11.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80C08542-32A5-42AC-B55D-EAEAF7324C6F}"/>
              </a:ext>
            </a:extLst>
          </p:cNvPr>
          <p:cNvSpPr/>
          <p:nvPr/>
        </p:nvSpPr>
        <p:spPr>
          <a:xfrm>
            <a:off x="3203640" y="404640"/>
            <a:ext cx="2711160" cy="3646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 secondes</a:t>
            </a:r>
          </a:p>
        </p:txBody>
      </p:sp>
      <p:sp>
        <p:nvSpPr>
          <p:cNvPr id="5" name="Forme libre : forme 4">
            <a:extLst>
              <a:ext uri="{FF2B5EF4-FFF2-40B4-BE49-F238E27FC236}">
                <a16:creationId xmlns:a16="http://schemas.microsoft.com/office/drawing/2014/main" id="{8660F790-14E6-4E05-A536-208B67AED1BA}"/>
              </a:ext>
            </a:extLst>
          </p:cNvPr>
          <p:cNvSpPr/>
          <p:nvPr/>
        </p:nvSpPr>
        <p:spPr>
          <a:xfrm>
            <a:off x="1512000" y="3168000"/>
            <a:ext cx="5903999" cy="2304000"/>
          </a:xfrm>
          <a:custGeom>
            <a:avLst>
              <a:gd name="f0" fmla="val 15753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0"/>
              <a:gd name="f7" fmla="val 21600"/>
              <a:gd name="f8" fmla="val -2147483647"/>
              <a:gd name="f9" fmla="val 2147483647"/>
              <a:gd name="f10" fmla="+- 0 0 0"/>
              <a:gd name="f11" fmla="*/ f4 1 21600"/>
              <a:gd name="f12" fmla="*/ f5 1 21600"/>
              <a:gd name="f13" fmla="pin 0 f0 21600"/>
              <a:gd name="f14" fmla="*/ f10 f1 1"/>
              <a:gd name="f15" fmla="val f13"/>
              <a:gd name="f16" fmla="*/ f13 1 2"/>
              <a:gd name="f17" fmla="*/ f13 f11 1"/>
              <a:gd name="f18" fmla="*/ f6 f12 1"/>
              <a:gd name="f19" fmla="*/ 18000 f12 1"/>
              <a:gd name="f20" fmla="*/ 10800 f12 1"/>
              <a:gd name="f21" fmla="*/ 0 f12 1"/>
              <a:gd name="f22" fmla="*/ f14 1 f3"/>
              <a:gd name="f23" fmla="*/ 0 f11 1"/>
              <a:gd name="f24" fmla="*/ 21600 f12 1"/>
              <a:gd name="f25" fmla="*/ 10800 f11 1"/>
              <a:gd name="f26" fmla="*/ 21600 f11 1"/>
              <a:gd name="f27" fmla="+- f16 10800 0"/>
              <a:gd name="f28" fmla="+- 21600 0 f15"/>
              <a:gd name="f29" fmla="*/ f16 f11 1"/>
              <a:gd name="f30" fmla="*/ f15 f11 1"/>
              <a:gd name="f31" fmla="+- f22 0 f2"/>
              <a:gd name="f32" fmla="*/ f28 1 2"/>
              <a:gd name="f33" fmla="*/ f27 f11 1"/>
              <a:gd name="f34" fmla="+- 21600 0 f32"/>
              <a:gd name="f35" fmla="*/ f34 f11 1"/>
            </a:gdLst>
            <a:ahLst>
              <a:ahXY gdRefX="f0" minX="f6" maxX="f7">
                <a:pos x="f17" y="f1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1">
                <a:pos x="f30" y="f21"/>
              </a:cxn>
              <a:cxn ang="f31">
                <a:pos x="f29" y="f20"/>
              </a:cxn>
              <a:cxn ang="f31">
                <a:pos x="f23" y="f24"/>
              </a:cxn>
              <a:cxn ang="f31">
                <a:pos x="f25" y="f24"/>
              </a:cxn>
              <a:cxn ang="f31">
                <a:pos x="f26" y="f24"/>
              </a:cxn>
              <a:cxn ang="f31">
                <a:pos x="f35" y="f20"/>
              </a:cxn>
            </a:cxnLst>
            <a:rect l="f29" t="f20" r="f33" b="f19"/>
            <a:pathLst>
              <a:path w="21600" h="21600">
                <a:moveTo>
                  <a:pt x="f15" y="f6"/>
                </a:moveTo>
                <a:lnTo>
                  <a:pt x="f7" y="f7"/>
                </a:lnTo>
                <a:lnTo>
                  <a:pt x="f6" y="f7"/>
                </a:lnTo>
                <a:close/>
              </a:path>
            </a:pathLst>
          </a:cu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8100000" scaled="1"/>
            <a:tileRect/>
          </a:gradFill>
          <a:ln w="57150">
            <a:solidFill>
              <a:schemeClr val="tx1"/>
            </a:solidFill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50AC520-D135-48E8-8635-5B012F98C508}"/>
              </a:ext>
            </a:extLst>
          </p:cNvPr>
          <p:cNvSpPr txBox="1"/>
          <p:nvPr/>
        </p:nvSpPr>
        <p:spPr>
          <a:xfrm>
            <a:off x="2447640" y="3602038"/>
            <a:ext cx="1490706" cy="621793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3600" b="1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12 cm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AC684D6C-8A4B-4182-9A03-F3B87775C201}"/>
              </a:ext>
            </a:extLst>
          </p:cNvPr>
          <p:cNvSpPr txBox="1"/>
          <p:nvPr/>
        </p:nvSpPr>
        <p:spPr>
          <a:xfrm>
            <a:off x="4045658" y="5673010"/>
            <a:ext cx="1901203" cy="621793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3600" b="1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150 mm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5E0336E-7143-4712-A151-EAFFED7305AD}"/>
              </a:ext>
            </a:extLst>
          </p:cNvPr>
          <p:cNvSpPr txBox="1"/>
          <p:nvPr/>
        </p:nvSpPr>
        <p:spPr>
          <a:xfrm>
            <a:off x="6469757" y="3602038"/>
            <a:ext cx="1644209" cy="621793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3600" b="1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0,7 dm</a:t>
            </a:r>
          </a:p>
        </p:txBody>
      </p:sp>
    </p:spTree>
  </p:cSld>
  <p:clrMapOvr>
    <a:masterClrMapping/>
  </p:clrMapOvr>
  <p:transition spd="slow" advClick="0" advTm="21000">
    <p:fade/>
    <p:sndAc>
      <p:stSnd>
        <p:snd r:embed="rId3" name="chimes.wav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A4FFF0F9-A2D6-449D-8425-99DFC77A063E}"/>
              </a:ext>
            </a:extLst>
          </p:cNvPr>
          <p:cNvSpPr/>
          <p:nvPr/>
        </p:nvSpPr>
        <p:spPr>
          <a:xfrm>
            <a:off x="323640" y="1628639"/>
            <a:ext cx="935639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3200" b="1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12.</a:t>
            </a:r>
          </a:p>
        </p:txBody>
      </p:sp>
      <p:sp>
        <p:nvSpPr>
          <p:cNvPr id="3" name="ZoneTexte 1">
            <a:extLst>
              <a:ext uri="{FF2B5EF4-FFF2-40B4-BE49-F238E27FC236}">
                <a16:creationId xmlns:a16="http://schemas.microsoft.com/office/drawing/2014/main" id="{0C0C7388-F2D0-4717-A8BF-A711AF6502BA}"/>
              </a:ext>
            </a:extLst>
          </p:cNvPr>
          <p:cNvSpPr/>
          <p:nvPr/>
        </p:nvSpPr>
        <p:spPr>
          <a:xfrm>
            <a:off x="1727640" y="1524990"/>
            <a:ext cx="7416360" cy="319044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lvl="0">
              <a:defRPr sz="1800"/>
            </a:pPr>
            <a:r>
              <a:rPr lang="fr-FR" sz="4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Dans un collège, </a:t>
            </a:r>
            <a:r>
              <a:rPr lang="fr-FR" sz="4800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un tiers </a:t>
            </a:r>
            <a:r>
              <a:rPr lang="fr-FR" sz="4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des 1200 élèves sont externes. Combien y a-t-il d'élèves demi-pensionnaires?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6BF9EF4D-F286-44AA-863B-4DCE983D3AC8}"/>
              </a:ext>
            </a:extLst>
          </p:cNvPr>
          <p:cNvSpPr/>
          <p:nvPr/>
        </p:nvSpPr>
        <p:spPr>
          <a:xfrm>
            <a:off x="3203640" y="404640"/>
            <a:ext cx="2711160" cy="3646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25 secondes</a:t>
            </a:r>
          </a:p>
        </p:txBody>
      </p:sp>
    </p:spTree>
  </p:cSld>
  <p:clrMapOvr>
    <a:masterClrMapping/>
  </p:clrMapOvr>
  <p:transition spd="slow" advClick="0" advTm="26000">
    <p:fade/>
    <p:sndAc>
      <p:stSnd>
        <p:snd r:embed="rId3" name="chimes.wav"/>
      </p:stSnd>
    </p:sndAc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2">
            <a:extLst>
              <a:ext uri="{FF2B5EF4-FFF2-40B4-BE49-F238E27FC236}">
                <a16:creationId xmlns:a16="http://schemas.microsoft.com/office/drawing/2014/main" id="{1B7D3278-ABCB-4903-8717-0427600547EE}"/>
              </a:ext>
            </a:extLst>
          </p:cNvPr>
          <p:cNvSpPr/>
          <p:nvPr/>
        </p:nvSpPr>
        <p:spPr>
          <a:xfrm>
            <a:off x="2323904" y="1111493"/>
            <a:ext cx="6329902" cy="196927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40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Un dodécaèdre est un solide à 12 faces pentagonales.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4000" b="1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Combien a-t-il d’arêtes ?</a:t>
            </a:r>
            <a:endParaRPr lang="fr-FR" sz="4000" b="1" i="0" u="none" strike="noStrike" kern="1200" spc="0" dirty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ZoneTexte 3">
            <a:extLst>
              <a:ext uri="{FF2B5EF4-FFF2-40B4-BE49-F238E27FC236}">
                <a16:creationId xmlns:a16="http://schemas.microsoft.com/office/drawing/2014/main" id="{6566B874-539D-4214-9918-91C266095625}"/>
              </a:ext>
            </a:extLst>
          </p:cNvPr>
          <p:cNvSpPr/>
          <p:nvPr/>
        </p:nvSpPr>
        <p:spPr>
          <a:xfrm>
            <a:off x="323640" y="1628639"/>
            <a:ext cx="935639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3200" b="1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13.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62F53B4E-7CD4-45ED-955B-BC691656426F}"/>
              </a:ext>
            </a:extLst>
          </p:cNvPr>
          <p:cNvSpPr/>
          <p:nvPr/>
        </p:nvSpPr>
        <p:spPr>
          <a:xfrm>
            <a:off x="3203640" y="404640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30 secondes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F91A8861-C527-487E-998F-4483A5B49D4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4932" y="3067537"/>
            <a:ext cx="3687845" cy="3385823"/>
          </a:xfrm>
          <a:prstGeom prst="rect">
            <a:avLst/>
          </a:prstGeom>
        </p:spPr>
      </p:pic>
    </p:spTree>
  </p:cSld>
  <p:clrMapOvr>
    <a:masterClrMapping/>
  </p:clrMapOvr>
  <p:transition spd="slow" advClick="0" advTm="31000">
    <p:fade/>
    <p:sndAc>
      <p:stSnd>
        <p:snd r:embed="rId3" name="chimes.wav"/>
      </p:stSnd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CB101D7C-CEBF-4120-A6F4-09A4C257FA8B}"/>
              </a:ext>
            </a:extLst>
          </p:cNvPr>
          <p:cNvSpPr/>
          <p:nvPr/>
        </p:nvSpPr>
        <p:spPr>
          <a:xfrm>
            <a:off x="323640" y="1628639"/>
            <a:ext cx="935639" cy="5778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32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14.</a:t>
            </a:r>
          </a:p>
        </p:txBody>
      </p:sp>
      <p:sp>
        <p:nvSpPr>
          <p:cNvPr id="3" name="ZoneTexte 1">
            <a:extLst>
              <a:ext uri="{FF2B5EF4-FFF2-40B4-BE49-F238E27FC236}">
                <a16:creationId xmlns:a16="http://schemas.microsoft.com/office/drawing/2014/main" id="{312826CF-418D-4E69-B487-2699C7886081}"/>
              </a:ext>
            </a:extLst>
          </p:cNvPr>
          <p:cNvSpPr/>
          <p:nvPr/>
        </p:nvSpPr>
        <p:spPr>
          <a:xfrm>
            <a:off x="1469234" y="1527588"/>
            <a:ext cx="7341699" cy="272083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200"/>
            </a:pPr>
            <a:r>
              <a:rPr lang="fr-FR" sz="42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Un ferry quitte Papeete</a:t>
            </a:r>
            <a:r>
              <a:rPr lang="fr-FR" sz="4200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 </a:t>
            </a:r>
            <a:r>
              <a:rPr lang="fr-FR" sz="42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à 15h45 puis arrive à Moorea à 16h15.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200"/>
            </a:pPr>
            <a:r>
              <a:rPr lang="fr-FR" sz="42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A quelle vitesse moyenne a-t-il parcouru les 18 km ?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C176E39-BAFD-48EB-9137-6C82136D38DB}"/>
              </a:ext>
            </a:extLst>
          </p:cNvPr>
          <p:cNvSpPr/>
          <p:nvPr/>
        </p:nvSpPr>
        <p:spPr>
          <a:xfrm>
            <a:off x="3203640" y="404640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40 secondes</a:t>
            </a:r>
          </a:p>
        </p:txBody>
      </p:sp>
    </p:spTree>
  </p:cSld>
  <p:clrMapOvr>
    <a:masterClrMapping/>
  </p:clrMapOvr>
  <p:transition spd="slow" advClick="0" advTm="41000">
    <p:fade/>
    <p:sndAc>
      <p:stSnd>
        <p:snd r:embed="rId3" name="chimes.wav"/>
      </p:stSnd>
    </p:sndAc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A0018662-3A10-4B39-868D-3A609D9CBCFE}"/>
              </a:ext>
            </a:extLst>
          </p:cNvPr>
          <p:cNvSpPr/>
          <p:nvPr/>
        </p:nvSpPr>
        <p:spPr>
          <a:xfrm>
            <a:off x="288000" y="720000"/>
            <a:ext cx="935639" cy="5778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32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15.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96189B31-B3B0-4FDE-92C3-5F40FBF363AA}"/>
              </a:ext>
            </a:extLst>
          </p:cNvPr>
          <p:cNvSpPr/>
          <p:nvPr/>
        </p:nvSpPr>
        <p:spPr>
          <a:xfrm>
            <a:off x="3203640" y="404640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 secondes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0C503B47-5958-42B4-908A-84CCEF4134BB}"/>
              </a:ext>
            </a:extLst>
          </p:cNvPr>
          <p:cNvSpPr txBox="1"/>
          <p:nvPr/>
        </p:nvSpPr>
        <p:spPr>
          <a:xfrm>
            <a:off x="1511999" y="1152000"/>
            <a:ext cx="7486085" cy="2450243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4000" b="0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On lance un dé dodécaédrique à 12 faces, marquées de 1 à 12.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4000" dirty="0">
                <a:latin typeface="Arial" pitchFamily="18"/>
                <a:ea typeface="Microsoft YaHei" pitchFamily="2"/>
                <a:cs typeface="Mangal" pitchFamily="2"/>
              </a:rPr>
              <a:t>Quelle est la probabilité d’obtenir un multiple de 4 ?</a:t>
            </a:r>
            <a:endParaRPr lang="fr-FR" sz="4000" b="0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AAC6BD70-4B87-4598-8317-C9BC5F728C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840823"/>
            <a:ext cx="2492263" cy="1865177"/>
          </a:xfrm>
          <a:prstGeom prst="rect">
            <a:avLst/>
          </a:prstGeom>
        </p:spPr>
      </p:pic>
    </p:spTree>
  </p:cSld>
  <p:clrMapOvr>
    <a:masterClrMapping/>
  </p:clrMapOvr>
  <p:transition spd="slow" advClick="0" advTm="21000">
    <p:fade/>
    <p:sndAc>
      <p:stSnd>
        <p:snd r:embed="rId3" name="chimes.wav"/>
      </p:stSnd>
    </p:sndAc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01F2ACD8-05EC-442B-8405-B442A6256A09}"/>
              </a:ext>
            </a:extLst>
          </p:cNvPr>
          <p:cNvSpPr/>
          <p:nvPr/>
        </p:nvSpPr>
        <p:spPr>
          <a:xfrm>
            <a:off x="323640" y="1628639"/>
            <a:ext cx="935639" cy="5778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32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16.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9C0D2D3F-67CD-48CF-B113-757DD45FDDB9}"/>
              </a:ext>
            </a:extLst>
          </p:cNvPr>
          <p:cNvSpPr/>
          <p:nvPr/>
        </p:nvSpPr>
        <p:spPr>
          <a:xfrm>
            <a:off x="3203640" y="404640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 secondes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8FB27DE-A605-43E9-A338-53EBD6D73D0A}"/>
              </a:ext>
            </a:extLst>
          </p:cNvPr>
          <p:cNvSpPr txBox="1"/>
          <p:nvPr/>
        </p:nvSpPr>
        <p:spPr>
          <a:xfrm>
            <a:off x="4327732" y="3852742"/>
            <a:ext cx="245878" cy="357362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 </a:t>
            </a:r>
            <a:endParaRPr lang="fr-FR" sz="4000" b="0" i="1" u="none" strike="noStrike" kern="1200" baseline="0" dirty="0">
              <a:ln>
                <a:noFill/>
              </a:ln>
              <a:latin typeface="Times New Roman" pitchFamily="18"/>
              <a:ea typeface="Microsoft YaHei" pitchFamily="2"/>
              <a:cs typeface="Mangal" pitchFamily="2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42C8FF77-37F2-463A-85EB-14FA5F699F54}"/>
              </a:ext>
            </a:extLst>
          </p:cNvPr>
          <p:cNvSpPr txBox="1"/>
          <p:nvPr/>
        </p:nvSpPr>
        <p:spPr>
          <a:xfrm>
            <a:off x="1614370" y="1729084"/>
            <a:ext cx="720599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/>
              <a:t>Combien vaut  5</a:t>
            </a:r>
            <a:r>
              <a:rPr lang="fr-FR" sz="6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fr-FR" sz="6000" baseline="30000" dirty="0"/>
              <a:t>2</a:t>
            </a:r>
            <a:r>
              <a:rPr lang="fr-FR" sz="6000" dirty="0"/>
              <a:t> – 3</a:t>
            </a:r>
          </a:p>
          <a:p>
            <a:r>
              <a:rPr lang="fr-FR" sz="6000" dirty="0"/>
              <a:t>      quand </a:t>
            </a:r>
            <a:r>
              <a:rPr lang="fr-FR" sz="6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fr-FR" sz="6000" i="1" dirty="0"/>
              <a:t> </a:t>
            </a:r>
            <a:r>
              <a:rPr lang="fr-FR" sz="6000" dirty="0"/>
              <a:t>vaut 3 ?</a:t>
            </a:r>
          </a:p>
        </p:txBody>
      </p:sp>
    </p:spTree>
  </p:cSld>
  <p:clrMapOvr>
    <a:masterClrMapping/>
  </p:clrMapOvr>
  <p:transition spd="slow" advClick="0" advTm="21000">
    <p:fade/>
    <p:sndAc>
      <p:stSnd>
        <p:snd r:embed="rId3" name="chimes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>
            <a:extLst>
              <a:ext uri="{FF2B5EF4-FFF2-40B4-BE49-F238E27FC236}">
                <a16:creationId xmlns:a16="http://schemas.microsoft.com/office/drawing/2014/main" id="{6670078B-A72C-47E0-957B-D16E2A8C8FD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24845" y="3429000"/>
            <a:ext cx="7714800" cy="2679120"/>
          </a:xfrm>
        </p:spPr>
        <p:txBody>
          <a:bodyPr/>
          <a:lstStyle/>
          <a:p>
            <a:pPr lvl="0" algn="ctr">
              <a:spcBef>
                <a:spcPts val="638"/>
              </a:spcBef>
              <a:buNone/>
            </a:pPr>
            <a:r>
              <a:rPr lang="fr-FR" sz="4400" b="1" dirty="0"/>
              <a:t>Sujet de qualification des classes de 3</a:t>
            </a:r>
            <a:r>
              <a:rPr lang="fr-FR" sz="4400" b="1" baseline="30000" dirty="0"/>
              <a:t>e</a:t>
            </a:r>
            <a:r>
              <a:rPr lang="fr-FR" sz="4400" b="1" dirty="0"/>
              <a:t> et 2</a:t>
            </a:r>
            <a:r>
              <a:rPr lang="fr-FR" sz="4400" b="1" baseline="30000" dirty="0"/>
              <a:t>de</a:t>
            </a:r>
            <a:r>
              <a:rPr lang="fr-FR" sz="4400" b="1" dirty="0"/>
              <a:t> </a:t>
            </a:r>
          </a:p>
          <a:p>
            <a:pPr lvl="0" algn="ctr">
              <a:spcBef>
                <a:spcPts val="638"/>
              </a:spcBef>
              <a:buNone/>
            </a:pPr>
            <a:r>
              <a:rPr lang="fr-FR" sz="4400" dirty="0"/>
              <a:t>(</a:t>
            </a:r>
            <a:r>
              <a:rPr lang="fr-FR" sz="4400" i="1" dirty="0"/>
              <a:t>20 questions</a:t>
            </a:r>
            <a:r>
              <a:rPr lang="fr-FR" sz="4400" dirty="0"/>
              <a:t>)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A4F3BB7-0B8C-4E12-BC3B-38264E3902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33880"/>
            <a:ext cx="6102834" cy="2181957"/>
          </a:xfrm>
          <a:prstGeom prst="rect">
            <a:avLst/>
          </a:prstGeom>
        </p:spPr>
      </p:pic>
    </p:spTree>
  </p:cSld>
  <p:clrMapOvr>
    <a:masterClrMapping/>
  </p:clrMapOvr>
  <p:transition spd="slow">
    <p:fade/>
    <p:sndAc>
      <p:stSnd>
        <p:snd r:embed="rId3" name="chimes.wav"/>
      </p:stSnd>
    </p:sndAc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DE39FCA2-5704-4C6B-9AFF-C3B5237447F8}"/>
              </a:ext>
            </a:extLst>
          </p:cNvPr>
          <p:cNvSpPr/>
          <p:nvPr/>
        </p:nvSpPr>
        <p:spPr>
          <a:xfrm>
            <a:off x="179640" y="1628639"/>
            <a:ext cx="935639" cy="5778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32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17.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8472F223-752A-4095-9C09-B80609286FD0}"/>
              </a:ext>
            </a:extLst>
          </p:cNvPr>
          <p:cNvSpPr/>
          <p:nvPr/>
        </p:nvSpPr>
        <p:spPr>
          <a:xfrm>
            <a:off x="3203640" y="404640"/>
            <a:ext cx="2711160" cy="3646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15 secondes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C0843C5-7EF1-462D-8121-4CAAE23E3290}"/>
              </a:ext>
            </a:extLst>
          </p:cNvPr>
          <p:cNvSpPr/>
          <p:nvPr/>
        </p:nvSpPr>
        <p:spPr>
          <a:xfrm>
            <a:off x="1728000" y="1712709"/>
            <a:ext cx="7416000" cy="2626766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aseline="0"/>
            </a:pPr>
            <a:r>
              <a:rPr lang="fr-FR" sz="5400" b="0" i="0" u="none" strike="noStrike" kern="1200" spc="0" baseline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Quel est le chiffre des unités du produit de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aseline="0"/>
            </a:pPr>
            <a:r>
              <a:rPr lang="fr-FR" sz="5400" b="1" i="0" u="none" strike="noStrike" kern="1200" spc="0" baseline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2018</a:t>
            </a:r>
            <a:r>
              <a:rPr lang="fr-FR" sz="5400" b="0" i="0" u="none" strike="noStrike" kern="1200" spc="0" baseline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 par </a:t>
            </a:r>
            <a:r>
              <a:rPr lang="fr-FR" sz="5400" b="1" i="0" u="none" strike="noStrike" kern="1200" spc="0" baseline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365</a:t>
            </a:r>
            <a:r>
              <a:rPr lang="fr-FR" sz="5400" b="0" i="0" u="none" strike="noStrike" kern="1200" spc="0" baseline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 ?</a:t>
            </a:r>
          </a:p>
        </p:txBody>
      </p:sp>
    </p:spTree>
  </p:cSld>
  <p:clrMapOvr>
    <a:masterClrMapping/>
  </p:clrMapOvr>
  <p:transition spd="slow" advClick="0" advTm="16000">
    <p:fade/>
    <p:sndAc>
      <p:stSnd>
        <p:snd r:embed="rId3" name="chimes.wav"/>
      </p:stSnd>
    </p:sndAc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56F666FD-0FAA-42AA-89F3-2CA291732D16}"/>
              </a:ext>
            </a:extLst>
          </p:cNvPr>
          <p:cNvSpPr/>
          <p:nvPr/>
        </p:nvSpPr>
        <p:spPr>
          <a:xfrm>
            <a:off x="323640" y="1628639"/>
            <a:ext cx="935639" cy="5778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32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18.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445457F-65F3-4AE9-9BF0-EAC04A4CE967}"/>
              </a:ext>
            </a:extLst>
          </p:cNvPr>
          <p:cNvSpPr/>
          <p:nvPr/>
        </p:nvSpPr>
        <p:spPr>
          <a:xfrm>
            <a:off x="3203640" y="404640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15 secondes</a:t>
            </a:r>
          </a:p>
        </p:txBody>
      </p:sp>
      <p:sp>
        <p:nvSpPr>
          <p:cNvPr id="4" name="ZoneTexte 1">
            <a:extLst>
              <a:ext uri="{FF2B5EF4-FFF2-40B4-BE49-F238E27FC236}">
                <a16:creationId xmlns:a16="http://schemas.microsoft.com/office/drawing/2014/main" id="{D0819DC1-FA6D-4A64-9051-1EB04A7A517B}"/>
              </a:ext>
            </a:extLst>
          </p:cNvPr>
          <p:cNvSpPr/>
          <p:nvPr/>
        </p:nvSpPr>
        <p:spPr>
          <a:xfrm>
            <a:off x="1115640" y="1628639"/>
            <a:ext cx="7632360" cy="1309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992A9AB-4E02-4D04-8A90-D9543B672608}"/>
              </a:ext>
            </a:extLst>
          </p:cNvPr>
          <p:cNvSpPr txBox="1"/>
          <p:nvPr/>
        </p:nvSpPr>
        <p:spPr>
          <a:xfrm>
            <a:off x="1635580" y="2050772"/>
            <a:ext cx="6981504" cy="887187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400"/>
            </a:pPr>
            <a:r>
              <a:rPr lang="fr-FR" sz="5400" b="0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Convertir </a:t>
            </a:r>
            <a:r>
              <a:rPr lang="fr-FR" sz="5400" b="1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450 L</a:t>
            </a:r>
            <a:r>
              <a:rPr lang="fr-FR" sz="5400" b="0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 en </a:t>
            </a:r>
            <a:r>
              <a:rPr lang="fr-FR" sz="5400" b="1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m</a:t>
            </a:r>
            <a:r>
              <a:rPr lang="fr-FR" sz="5400" b="1" i="0" u="none" strike="noStrike" kern="1200" baseline="330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3</a:t>
            </a:r>
          </a:p>
        </p:txBody>
      </p:sp>
    </p:spTree>
  </p:cSld>
  <p:clrMapOvr>
    <a:masterClrMapping/>
  </p:clrMapOvr>
  <p:transition spd="slow" advClick="0" advTm="16000">
    <p:fade/>
    <p:sndAc>
      <p:stSnd>
        <p:snd r:embed="rId3" name="chimes.wav"/>
      </p:stSnd>
    </p:sndAc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2">
            <a:extLst>
              <a:ext uri="{FF2B5EF4-FFF2-40B4-BE49-F238E27FC236}">
                <a16:creationId xmlns:a16="http://schemas.microsoft.com/office/drawing/2014/main" id="{4D6448A5-7291-4EF7-A4E1-F6C1B3F2C4AC}"/>
              </a:ext>
            </a:extLst>
          </p:cNvPr>
          <p:cNvSpPr/>
          <p:nvPr/>
        </p:nvSpPr>
        <p:spPr>
          <a:xfrm>
            <a:off x="3688107" y="1782745"/>
            <a:ext cx="3891960" cy="154307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lvl="0">
              <a:defRPr sz="1800"/>
            </a:pPr>
            <a:r>
              <a:rPr lang="fr-FR" sz="6600" b="1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15 </a:t>
            </a:r>
            <a:r>
              <a:rPr lang="fr-FR" sz="6600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×</a:t>
            </a:r>
            <a:r>
              <a:rPr lang="fr-FR" sz="6600" b="1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 11 </a:t>
            </a:r>
          </a:p>
        </p:txBody>
      </p:sp>
      <p:sp>
        <p:nvSpPr>
          <p:cNvPr id="3" name="ZoneTexte 3">
            <a:extLst>
              <a:ext uri="{FF2B5EF4-FFF2-40B4-BE49-F238E27FC236}">
                <a16:creationId xmlns:a16="http://schemas.microsoft.com/office/drawing/2014/main" id="{9DF072E0-4A0B-4DAD-B83E-08B53AA8FFAA}"/>
              </a:ext>
            </a:extLst>
          </p:cNvPr>
          <p:cNvSpPr/>
          <p:nvPr/>
        </p:nvSpPr>
        <p:spPr>
          <a:xfrm>
            <a:off x="323640" y="1628639"/>
            <a:ext cx="863639" cy="5778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32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19.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59D72260-C54D-46E3-811C-ED229AE18C93}"/>
              </a:ext>
            </a:extLst>
          </p:cNvPr>
          <p:cNvSpPr/>
          <p:nvPr/>
        </p:nvSpPr>
        <p:spPr>
          <a:xfrm>
            <a:off x="3203640" y="404640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15 secondes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6000">
        <p:sndAc>
          <p:stSnd>
            <p:snd r:embed="rId3" name="chimes.wav"/>
          </p:stSnd>
        </p:sndAc>
      </p:transition>
    </mc:Choice>
    <mc:Fallback>
      <p:transition spd="slow" advClick="0" advTm="16000">
        <p:sndAc>
          <p:stSnd>
            <p:snd r:embed="rId3" name="chimes.wav"/>
          </p:stSnd>
        </p:sndAc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FCD4FEC3-943B-4461-9544-B862E25ED2FF}"/>
              </a:ext>
            </a:extLst>
          </p:cNvPr>
          <p:cNvSpPr/>
          <p:nvPr/>
        </p:nvSpPr>
        <p:spPr>
          <a:xfrm>
            <a:off x="323640" y="1628639"/>
            <a:ext cx="863639" cy="5778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32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8CB4A9D0-693A-49D1-88E0-A2A944ED5BE1}"/>
              </a:ext>
            </a:extLst>
          </p:cNvPr>
          <p:cNvSpPr/>
          <p:nvPr/>
        </p:nvSpPr>
        <p:spPr>
          <a:xfrm>
            <a:off x="3203640" y="404640"/>
            <a:ext cx="2711160" cy="3646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45 secondes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3E85CF2-1A0F-4235-B21E-7C5A5981CB39}"/>
              </a:ext>
            </a:extLst>
          </p:cNvPr>
          <p:cNvSpPr txBox="1"/>
          <p:nvPr/>
        </p:nvSpPr>
        <p:spPr>
          <a:xfrm>
            <a:off x="1187279" y="1628639"/>
            <a:ext cx="7737096" cy="3040084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4000" b="0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Lors des soldes, un commerçant 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4000" b="0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consent une remise de 20%.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4000" b="0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4000" b="0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Quel sera le nouveau prix d'un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4000" b="0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T-shirt qui coûtait 1200 F ?</a:t>
            </a:r>
            <a:endParaRPr lang="fr-FR" sz="3600" b="0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</p:cSld>
  <p:clrMapOvr>
    <a:masterClrMapping/>
  </p:clrMapOvr>
  <p:transition spd="slow" advClick="0" advTm="45000">
    <p:fade/>
    <p:sndAc>
      <p:stSnd>
        <p:snd r:embed="rId3" name="chimes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16161B-162F-49D7-B831-B93F249EBD0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11640" y="620640"/>
            <a:ext cx="7772039" cy="1469520"/>
          </a:xfrm>
        </p:spPr>
        <p:txBody>
          <a:bodyPr/>
          <a:lstStyle/>
          <a:p>
            <a:pPr lvl="0"/>
            <a:r>
              <a:rPr lang="fr-FR"/>
              <a:t>Bonne chance à tous !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3D30923-FC40-4F0C-A4A6-32171A158F89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2195640" y="2565360"/>
            <a:ext cx="5463720" cy="2518920"/>
          </a:xfrm>
        </p:spPr>
        <p:txBody>
          <a:bodyPr wrap="square" lIns="90000" tIns="45000" rIns="90000" bIns="45000" anchor="t">
            <a:noAutofit/>
          </a:bodyPr>
          <a:lstStyle/>
          <a:p>
            <a:pPr lvl="0" algn="ctr">
              <a:spcAft>
                <a:spcPts val="0"/>
              </a:spcAft>
            </a:pPr>
            <a:r>
              <a:rPr lang="fr-FR" sz="4400" dirty="0">
                <a:cs typeface="Mangal" pitchFamily="2"/>
              </a:rPr>
              <a:t>A vos stylos,</a:t>
            </a:r>
          </a:p>
          <a:p>
            <a:pPr lvl="0" algn="ctr">
              <a:spcAft>
                <a:spcPts val="0"/>
              </a:spcAft>
            </a:pPr>
            <a:r>
              <a:rPr lang="fr-FR" sz="4400" dirty="0">
                <a:cs typeface="Mangal" pitchFamily="2"/>
              </a:rPr>
              <a:t>Prêts,</a:t>
            </a:r>
          </a:p>
          <a:p>
            <a:pPr lvl="0" algn="ctr">
              <a:spcAft>
                <a:spcPts val="0"/>
              </a:spcAft>
            </a:pPr>
            <a:r>
              <a:rPr lang="fr-FR" sz="4400" dirty="0">
                <a:cs typeface="Mangal" pitchFamily="2"/>
              </a:rPr>
              <a:t>Partez!</a:t>
            </a:r>
          </a:p>
          <a:p>
            <a:pPr lvl="0" algn="ctr">
              <a:spcAft>
                <a:spcPts val="0"/>
              </a:spcAft>
            </a:pPr>
            <a:endParaRPr lang="fr-FR" sz="4400" dirty="0">
              <a:cs typeface="Mangal" pitchFamily="2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E5DA928B-8FBA-4DF8-83B5-71880DE8AA21}"/>
              </a:ext>
            </a:extLst>
          </p:cNvPr>
          <p:cNvSpPr/>
          <p:nvPr/>
        </p:nvSpPr>
        <p:spPr>
          <a:xfrm>
            <a:off x="4500000" y="5733360"/>
            <a:ext cx="4176000" cy="639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Appuyer sur Entrée pour démarrer le questionnaire minuté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3" name="chimes.wav"/>
          </p:stSnd>
        </p:sndAc>
      </p:transition>
    </mc:Choice>
    <mc:Fallback xmlns="">
      <p:transition spd="slow">
        <p:sndAc>
          <p:stSnd>
            <p:snd r:embed="rId4" name="chimes.wav"/>
          </p:stSnd>
        </p:sndAc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6B6A7433-FEE5-481F-9C65-B5B181A3433B}"/>
              </a:ext>
            </a:extLst>
          </p:cNvPr>
          <p:cNvSpPr/>
          <p:nvPr/>
        </p:nvSpPr>
        <p:spPr>
          <a:xfrm>
            <a:off x="2077363" y="2138875"/>
            <a:ext cx="5643360" cy="167515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lvl="0" algn="ctr">
              <a:defRPr sz="6000"/>
            </a:pPr>
            <a:r>
              <a:rPr lang="fr-FR" sz="7200" b="1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7 </a:t>
            </a:r>
            <a:r>
              <a:rPr lang="fr-FR" sz="7200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×</a:t>
            </a:r>
            <a:r>
              <a:rPr lang="fr-FR" sz="7200" b="1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 </a:t>
            </a:r>
            <a:r>
              <a:rPr lang="fr-FR" sz="720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(</a:t>
            </a:r>
            <a:r>
              <a:rPr lang="fr-FR" sz="7200" b="1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-8</a:t>
            </a:r>
            <a:r>
              <a:rPr lang="fr-FR" sz="720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)</a:t>
            </a:r>
            <a:r>
              <a:rPr lang="fr-FR" sz="7200" b="1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 </a:t>
            </a:r>
          </a:p>
        </p:txBody>
      </p:sp>
      <p:sp>
        <p:nvSpPr>
          <p:cNvPr id="3" name="ZoneTexte 3">
            <a:extLst>
              <a:ext uri="{FF2B5EF4-FFF2-40B4-BE49-F238E27FC236}">
                <a16:creationId xmlns:a16="http://schemas.microsoft.com/office/drawing/2014/main" id="{D336DAB1-C48B-434B-83A4-EB5F787A4994}"/>
              </a:ext>
            </a:extLst>
          </p:cNvPr>
          <p:cNvSpPr/>
          <p:nvPr/>
        </p:nvSpPr>
        <p:spPr>
          <a:xfrm>
            <a:off x="323640" y="1628639"/>
            <a:ext cx="719640" cy="5778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32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294616B2-7684-4C64-816B-457AD467C729}"/>
              </a:ext>
            </a:extLst>
          </p:cNvPr>
          <p:cNvSpPr/>
          <p:nvPr/>
        </p:nvSpPr>
        <p:spPr>
          <a:xfrm>
            <a:off x="3203640" y="404640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8 secondes</a:t>
            </a:r>
          </a:p>
        </p:txBody>
      </p:sp>
    </p:spTree>
  </p:cSld>
  <p:clrMapOvr>
    <a:masterClrMapping/>
  </p:clrMapOvr>
  <p:transition spd="slow" advClick="0" advTm="9000">
    <p:fade/>
    <p:sndAc>
      <p:stSnd>
        <p:snd r:embed="rId3" name="chimes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323640" y="1628639"/>
            <a:ext cx="719640" cy="5778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32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3203640" y="404640"/>
            <a:ext cx="2711160" cy="3646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10 secondes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641FF67-194F-412C-9E10-57C1C454B5AE}"/>
              </a:ext>
            </a:extLst>
          </p:cNvPr>
          <p:cNvSpPr txBox="1"/>
          <p:nvPr/>
        </p:nvSpPr>
        <p:spPr>
          <a:xfrm>
            <a:off x="2834067" y="2276356"/>
            <a:ext cx="3475865" cy="1152644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6000"/>
            </a:pPr>
            <a:r>
              <a:rPr lang="fr-FR" sz="6000" b="0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 </a:t>
            </a:r>
            <a:r>
              <a:rPr lang="fr-FR" sz="7200" b="1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– 5 – 3 </a:t>
            </a:r>
            <a:endParaRPr lang="fr-FR" sz="6000" b="0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</p:cSld>
  <p:clrMapOvr>
    <a:masterClrMapping/>
  </p:clrMapOvr>
  <p:transition spd="slow" advClick="0" advTm="11000">
    <p:fade/>
    <p:sndAc>
      <p:stSnd>
        <p:snd r:embed="rId3" name="chimes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A79A45AE-8225-40B7-B2DB-D06A26EF0189}"/>
              </a:ext>
            </a:extLst>
          </p:cNvPr>
          <p:cNvSpPr/>
          <p:nvPr/>
        </p:nvSpPr>
        <p:spPr>
          <a:xfrm>
            <a:off x="952831" y="1628639"/>
            <a:ext cx="7503736" cy="209456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54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Réduire :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endParaRPr lang="fr-FR" sz="2000" b="0" i="0" u="none" strike="noStrike" kern="1200" spc="0" dirty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Mangal" pitchFamily="2"/>
            </a:endParaRP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54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 </a:t>
            </a:r>
            <a:r>
              <a:rPr lang="fr-FR" sz="5400" b="1" u="none" strike="noStrike" kern="1200" spc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rPr>
              <a:t>5</a:t>
            </a:r>
            <a:r>
              <a:rPr lang="fr-FR" sz="5400" b="1" i="1" u="none" strike="noStrike" kern="1200" spc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rPr>
              <a:t>x</a:t>
            </a:r>
            <a:r>
              <a:rPr lang="fr-FR" sz="5400" b="1" u="none" strike="noStrike" kern="1200" spc="0" baseline="3300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rPr>
              <a:t>2</a:t>
            </a:r>
            <a:r>
              <a:rPr lang="fr-FR" sz="5400" b="1" i="1" u="none" strike="noStrike" kern="1200" spc="0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rPr>
              <a:t> + </a:t>
            </a:r>
            <a:r>
              <a:rPr lang="fr-FR" sz="5400" b="1" u="none" strike="noStrike" kern="1200" spc="0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rPr>
              <a:t>3</a:t>
            </a:r>
            <a:r>
              <a:rPr lang="fr-FR" sz="5400" b="1" i="1" u="none" strike="noStrike" kern="1200" spc="0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rPr>
              <a:t>x – </a:t>
            </a:r>
            <a:r>
              <a:rPr lang="fr-FR" sz="5400" b="1" u="none" strike="noStrike" kern="1200" spc="0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rPr>
              <a:t>2</a:t>
            </a:r>
            <a:r>
              <a:rPr lang="fr-FR" sz="5400" b="1" i="1" u="none" strike="noStrike" kern="1200" spc="0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rPr>
              <a:t>x</a:t>
            </a:r>
            <a:r>
              <a:rPr lang="fr-FR" sz="5400" b="1" u="none" strike="noStrike" kern="1200" spc="0" baseline="3300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rPr>
              <a:t>2</a:t>
            </a:r>
            <a:r>
              <a:rPr lang="fr-FR" sz="5400" b="1" i="1" u="none" strike="noStrike" kern="1200" spc="0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rPr>
              <a:t> + x – </a:t>
            </a:r>
            <a:r>
              <a:rPr lang="fr-FR" sz="5400" b="1" u="none" strike="noStrike" kern="1200" spc="0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rPr>
              <a:t>1</a:t>
            </a:r>
            <a:r>
              <a:rPr lang="fr-FR" sz="4800" b="1" i="1" u="none" strike="noStrike" kern="1200" spc="0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Mangal" pitchFamily="2"/>
              </a:rPr>
              <a:t>  </a:t>
            </a:r>
          </a:p>
        </p:txBody>
      </p:sp>
      <p:sp>
        <p:nvSpPr>
          <p:cNvPr id="3" name="ZoneTexte 3">
            <a:extLst>
              <a:ext uri="{FF2B5EF4-FFF2-40B4-BE49-F238E27FC236}">
                <a16:creationId xmlns:a16="http://schemas.microsoft.com/office/drawing/2014/main" id="{B0F21EE4-5A71-4A37-864D-EDD4715A9414}"/>
              </a:ext>
            </a:extLst>
          </p:cNvPr>
          <p:cNvSpPr/>
          <p:nvPr/>
        </p:nvSpPr>
        <p:spPr>
          <a:xfrm>
            <a:off x="323640" y="1628639"/>
            <a:ext cx="719640" cy="5778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32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3.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93BEECB4-91EC-4E56-A44E-27DDBF3D4FE2}"/>
              </a:ext>
            </a:extLst>
          </p:cNvPr>
          <p:cNvSpPr/>
          <p:nvPr/>
        </p:nvSpPr>
        <p:spPr>
          <a:xfrm>
            <a:off x="3203640" y="404640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 secondes</a:t>
            </a:r>
          </a:p>
        </p:txBody>
      </p:sp>
    </p:spTree>
  </p:cSld>
  <p:clrMapOvr>
    <a:masterClrMapping/>
  </p:clrMapOvr>
  <p:transition spd="slow" advClick="0" advTm="21000">
    <p:fade/>
    <p:sndAc>
      <p:stSnd>
        <p:snd r:embed="rId3" name="chimes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11AC5985-49F5-447B-BEAF-4197C24FF429}"/>
              </a:ext>
            </a:extLst>
          </p:cNvPr>
          <p:cNvSpPr/>
          <p:nvPr/>
        </p:nvSpPr>
        <p:spPr>
          <a:xfrm>
            <a:off x="1851119" y="2478240"/>
            <a:ext cx="5643360" cy="22849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ZoneTexte 3">
            <a:extLst>
              <a:ext uri="{FF2B5EF4-FFF2-40B4-BE49-F238E27FC236}">
                <a16:creationId xmlns:a16="http://schemas.microsoft.com/office/drawing/2014/main" id="{84BB8DE9-DD04-43A1-9ADB-68772D6DD709}"/>
              </a:ext>
            </a:extLst>
          </p:cNvPr>
          <p:cNvSpPr/>
          <p:nvPr/>
        </p:nvSpPr>
        <p:spPr>
          <a:xfrm>
            <a:off x="360359" y="576000"/>
            <a:ext cx="719640" cy="5778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32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4.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CEE55D0-6C69-4384-97FA-1FB44D98C2E9}"/>
              </a:ext>
            </a:extLst>
          </p:cNvPr>
          <p:cNvSpPr/>
          <p:nvPr/>
        </p:nvSpPr>
        <p:spPr>
          <a:xfrm>
            <a:off x="3203640" y="404640"/>
            <a:ext cx="2711160" cy="3646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15 secondes</a:t>
            </a:r>
          </a:p>
        </p:txBody>
      </p:sp>
      <p:sp>
        <p:nvSpPr>
          <p:cNvPr id="5" name="Forme libre : forme 4">
            <a:extLst>
              <a:ext uri="{FF2B5EF4-FFF2-40B4-BE49-F238E27FC236}">
                <a16:creationId xmlns:a16="http://schemas.microsoft.com/office/drawing/2014/main" id="{FA4397DF-B5D8-4E2E-ABA7-39471CAF8195}"/>
              </a:ext>
            </a:extLst>
          </p:cNvPr>
          <p:cNvSpPr/>
          <p:nvPr/>
        </p:nvSpPr>
        <p:spPr>
          <a:xfrm>
            <a:off x="2160000" y="1461155"/>
            <a:ext cx="5249468" cy="3579205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+- 0 0 0"/>
              <a:gd name="f8" fmla="*/ f3 1 21600"/>
              <a:gd name="f9" fmla="*/ f4 1 21600"/>
              <a:gd name="f10" fmla="*/ f7 f0 1"/>
              <a:gd name="f11" fmla="*/ 1900 f8 1"/>
              <a:gd name="f12" fmla="*/ 12700 f8 1"/>
              <a:gd name="f13" fmla="*/ 19700 f9 1"/>
              <a:gd name="f14" fmla="*/ 12700 f9 1"/>
              <a:gd name="f15" fmla="*/ 0 f8 1"/>
              <a:gd name="f16" fmla="*/ 0 f9 1"/>
              <a:gd name="f17" fmla="*/ f10 1 f2"/>
              <a:gd name="f18" fmla="*/ 10800 f9 1"/>
              <a:gd name="f19" fmla="*/ 21600 f9 1"/>
              <a:gd name="f20" fmla="*/ 10800 f8 1"/>
              <a:gd name="f21" fmla="*/ 21600 f8 1"/>
              <a:gd name="f22" fmla="+- f17 0 f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2">
                <a:pos x="f15" y="f16"/>
              </a:cxn>
              <a:cxn ang="f22">
                <a:pos x="f15" y="f18"/>
              </a:cxn>
              <a:cxn ang="f22">
                <a:pos x="f15" y="f19"/>
              </a:cxn>
              <a:cxn ang="f22">
                <a:pos x="f20" y="f19"/>
              </a:cxn>
              <a:cxn ang="f22">
                <a:pos x="f21" y="f19"/>
              </a:cxn>
              <a:cxn ang="f22">
                <a:pos x="f20" y="f18"/>
              </a:cxn>
            </a:cxnLst>
            <a:rect l="f11" t="f14" r="f12" b="f13"/>
            <a:pathLst>
              <a:path w="21600" h="21600">
                <a:moveTo>
                  <a:pt x="f5" y="f5"/>
                </a:moveTo>
                <a:lnTo>
                  <a:pt x="f6" y="f6"/>
                </a:lnTo>
                <a:lnTo>
                  <a:pt x="f5" y="f6"/>
                </a:lnTo>
                <a:lnTo>
                  <a:pt x="f5" y="f5"/>
                </a:lnTo>
                <a:close/>
              </a:path>
            </a:pathLst>
          </a:custGeom>
          <a:solidFill>
            <a:srgbClr val="00B050"/>
          </a:solidFill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1D5707DF-2FBD-4813-86FB-9956D98E0F5D}"/>
              </a:ext>
            </a:extLst>
          </p:cNvPr>
          <p:cNvSpPr txBox="1"/>
          <p:nvPr/>
        </p:nvSpPr>
        <p:spPr>
          <a:xfrm>
            <a:off x="4424757" y="5145983"/>
            <a:ext cx="1375033" cy="887187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600"/>
            </a:pPr>
            <a:r>
              <a:rPr lang="fr-FR" sz="5400" b="1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4 </a:t>
            </a:r>
            <a:r>
              <a:rPr lang="fr-FR" sz="5400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m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8592FCD-7FCF-442F-9B25-E8C58EBE3C1F}"/>
              </a:ext>
            </a:extLst>
          </p:cNvPr>
          <p:cNvSpPr txBox="1"/>
          <p:nvPr/>
        </p:nvSpPr>
        <p:spPr>
          <a:xfrm>
            <a:off x="720179" y="2923513"/>
            <a:ext cx="1375033" cy="887187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600"/>
            </a:pPr>
            <a:r>
              <a:rPr lang="fr-FR" sz="5400" b="1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3 </a:t>
            </a:r>
            <a:r>
              <a:rPr lang="fr-FR" sz="5400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m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EFE5C1D-D833-41EF-837F-E043DCA02F8D}"/>
              </a:ext>
            </a:extLst>
          </p:cNvPr>
          <p:cNvSpPr txBox="1"/>
          <p:nvPr/>
        </p:nvSpPr>
        <p:spPr>
          <a:xfrm>
            <a:off x="4689240" y="2245173"/>
            <a:ext cx="604759" cy="887187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600"/>
            </a:pPr>
            <a:r>
              <a:rPr lang="fr-FR" sz="5400" b="1" i="0" u="none" strike="noStrike" kern="1200" dirty="0">
                <a:ln>
                  <a:noFill/>
                </a:ln>
                <a:solidFill>
                  <a:srgbClr val="FF0000"/>
                </a:solidFill>
                <a:latin typeface="Arial" pitchFamily="18"/>
                <a:ea typeface="Microsoft YaHei" pitchFamily="2"/>
                <a:cs typeface="Mangal" pitchFamily="2"/>
              </a:rPr>
              <a:t>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6F64962-B8C1-4715-8AA2-6411D893C1E9}"/>
              </a:ext>
            </a:extLst>
          </p:cNvPr>
          <p:cNvSpPr/>
          <p:nvPr/>
        </p:nvSpPr>
        <p:spPr>
          <a:xfrm>
            <a:off x="2160000" y="4763520"/>
            <a:ext cx="216000" cy="276840"/>
          </a:xfrm>
          <a:prstGeom prst="rect">
            <a:avLst/>
          </a:prstGeom>
          <a:noFill/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5018F4-1350-4955-8269-EA2D4EF1B5AD}"/>
              </a:ext>
            </a:extLst>
          </p:cNvPr>
          <p:cNvSpPr/>
          <p:nvPr/>
        </p:nvSpPr>
        <p:spPr>
          <a:xfrm>
            <a:off x="2160000" y="4691547"/>
            <a:ext cx="375810" cy="348813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ransition spd="slow" advClick="0" advTm="16000">
    <p:fade/>
    <p:sndAc>
      <p:stSnd>
        <p:snd r:embed="rId3" name="chimes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FC6BBCDB-8D8E-4840-ADA2-7E09FDD9A437}"/>
              </a:ext>
            </a:extLst>
          </p:cNvPr>
          <p:cNvSpPr/>
          <p:nvPr/>
        </p:nvSpPr>
        <p:spPr>
          <a:xfrm>
            <a:off x="576000" y="2160000"/>
            <a:ext cx="8280000" cy="23451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4800" b="0" i="0" u="none" strike="noStrike" kern="1200" spc="0" dirty="0" err="1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Teiva</a:t>
            </a:r>
            <a:r>
              <a:rPr lang="fr-FR" sz="4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 s’endort à </a:t>
            </a:r>
            <a:r>
              <a:rPr lang="fr-FR" sz="4800" b="1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21h45</a:t>
            </a:r>
            <a:r>
              <a:rPr lang="fr-FR" sz="4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 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4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et se réveille à </a:t>
            </a:r>
            <a:r>
              <a:rPr lang="fr-FR" sz="4800" b="1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5h25</a:t>
            </a:r>
            <a:r>
              <a:rPr lang="fr-FR" sz="4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.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4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Combien de temps a-t-il dormi ?</a:t>
            </a:r>
          </a:p>
        </p:txBody>
      </p:sp>
      <p:sp>
        <p:nvSpPr>
          <p:cNvPr id="3" name="ZoneTexte 3">
            <a:extLst>
              <a:ext uri="{FF2B5EF4-FFF2-40B4-BE49-F238E27FC236}">
                <a16:creationId xmlns:a16="http://schemas.microsoft.com/office/drawing/2014/main" id="{C8D471DF-7A61-44AD-8F70-E891DCF23CCF}"/>
              </a:ext>
            </a:extLst>
          </p:cNvPr>
          <p:cNvSpPr/>
          <p:nvPr/>
        </p:nvSpPr>
        <p:spPr>
          <a:xfrm>
            <a:off x="323640" y="1628639"/>
            <a:ext cx="719640" cy="5778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32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5.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FBAC80FF-EEF4-49A5-A179-8FE68708205C}"/>
              </a:ext>
            </a:extLst>
          </p:cNvPr>
          <p:cNvSpPr/>
          <p:nvPr/>
        </p:nvSpPr>
        <p:spPr>
          <a:xfrm>
            <a:off x="3203640" y="404640"/>
            <a:ext cx="2711160" cy="3646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30 secondes</a:t>
            </a:r>
          </a:p>
        </p:txBody>
      </p:sp>
    </p:spTree>
  </p:cSld>
  <p:clrMapOvr>
    <a:masterClrMapping/>
  </p:clrMapOvr>
  <p:transition spd="slow" advClick="0" advTm="31000">
    <p:fade/>
    <p:sndAc>
      <p:stSnd>
        <p:snd r:embed="rId3" name="chimes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2">
            <a:extLst>
              <a:ext uri="{FF2B5EF4-FFF2-40B4-BE49-F238E27FC236}">
                <a16:creationId xmlns:a16="http://schemas.microsoft.com/office/drawing/2014/main" id="{793A14EA-D598-46B9-B769-3C8932699886}"/>
              </a:ext>
            </a:extLst>
          </p:cNvPr>
          <p:cNvSpPr/>
          <p:nvPr/>
        </p:nvSpPr>
        <p:spPr>
          <a:xfrm>
            <a:off x="1043280" y="2334062"/>
            <a:ext cx="7704719" cy="154307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lvl="0" algn="ctr">
              <a:defRPr sz="5400"/>
            </a:pPr>
            <a:r>
              <a:rPr lang="fr-FR" sz="6600" b="1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4 </a:t>
            </a:r>
            <a:r>
              <a:rPr lang="fr-FR" sz="660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×</a:t>
            </a:r>
            <a:r>
              <a:rPr lang="fr-FR" sz="6600" b="1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 1,7 </a:t>
            </a:r>
            <a:r>
              <a:rPr lang="fr-FR" sz="6600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×</a:t>
            </a:r>
            <a:r>
              <a:rPr lang="fr-FR" sz="6600" b="1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 2,5 = ?</a:t>
            </a:r>
          </a:p>
        </p:txBody>
      </p:sp>
      <p:sp>
        <p:nvSpPr>
          <p:cNvPr id="3" name="ZoneTexte 3">
            <a:extLst>
              <a:ext uri="{FF2B5EF4-FFF2-40B4-BE49-F238E27FC236}">
                <a16:creationId xmlns:a16="http://schemas.microsoft.com/office/drawing/2014/main" id="{3C7EE72D-D5DA-4030-B150-978E6CECB387}"/>
              </a:ext>
            </a:extLst>
          </p:cNvPr>
          <p:cNvSpPr/>
          <p:nvPr/>
        </p:nvSpPr>
        <p:spPr>
          <a:xfrm>
            <a:off x="323640" y="1628639"/>
            <a:ext cx="719640" cy="5778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32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6.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BD376607-72A9-46D0-B5D8-DB71ACF1E076}"/>
              </a:ext>
            </a:extLst>
          </p:cNvPr>
          <p:cNvSpPr/>
          <p:nvPr/>
        </p:nvSpPr>
        <p:spPr>
          <a:xfrm>
            <a:off x="3203640" y="404640"/>
            <a:ext cx="2711160" cy="3646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 secondes</a:t>
            </a:r>
          </a:p>
        </p:txBody>
      </p:sp>
    </p:spTree>
  </p:cSld>
  <p:clrMapOvr>
    <a:masterClrMapping/>
  </p:clrMapOvr>
  <p:transition spd="slow" advClick="0" advTm="20000">
    <p:fade/>
    <p:sndAc>
      <p:stSnd>
        <p:snd r:embed="rId3" name="chimes.wav"/>
      </p:stSnd>
    </p:sndAc>
  </p:transition>
</p:sld>
</file>

<file path=ppt/theme/theme1.xml><?xml version="1.0" encoding="utf-8"?>
<a:theme xmlns:a="http://schemas.openxmlformats.org/drawingml/2006/main" name="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tandard 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tandard 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338</Words>
  <Application>Microsoft Office PowerPoint</Application>
  <PresentationFormat>Affichage à l'écran (4:3)</PresentationFormat>
  <Paragraphs>113</Paragraphs>
  <Slides>23</Slides>
  <Notes>23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23</vt:i4>
      </vt:variant>
    </vt:vector>
  </HeadingPairs>
  <TitlesOfParts>
    <vt:vector size="35" baseType="lpstr">
      <vt:lpstr>Microsoft YaHei</vt:lpstr>
      <vt:lpstr>Arial</vt:lpstr>
      <vt:lpstr>Arial Unicode MS</vt:lpstr>
      <vt:lpstr>Calibri</vt:lpstr>
      <vt:lpstr>Cambria Math</vt:lpstr>
      <vt:lpstr>Mangal</vt:lpstr>
      <vt:lpstr>StarSymbol</vt:lpstr>
      <vt:lpstr>Tahoma</vt:lpstr>
      <vt:lpstr>Times New Roman</vt:lpstr>
      <vt:lpstr>Standard</vt:lpstr>
      <vt:lpstr>Standard 1</vt:lpstr>
      <vt:lpstr>Standard 2</vt:lpstr>
      <vt:lpstr>Présentation PowerPoint</vt:lpstr>
      <vt:lpstr>Présentation PowerPoint</vt:lpstr>
      <vt:lpstr>Bonne chance à tous !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Bertrand FILLOUX</dc:creator>
  <cp:lastModifiedBy>Bertrand FILLOUX</cp:lastModifiedBy>
  <cp:revision>15</cp:revision>
  <dcterms:modified xsi:type="dcterms:W3CDTF">2018-02-28T20:34:11Z</dcterms:modified>
</cp:coreProperties>
</file>