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7" r:id="rId2"/>
    <p:sldId id="278" r:id="rId3"/>
    <p:sldId id="279" r:id="rId4"/>
    <p:sldId id="265" r:id="rId5"/>
    <p:sldId id="266" r:id="rId6"/>
    <p:sldId id="261" r:id="rId7"/>
    <p:sldId id="259" r:id="rId8"/>
    <p:sldId id="260" r:id="rId9"/>
    <p:sldId id="267" r:id="rId10"/>
    <p:sldId id="270" r:id="rId11"/>
    <p:sldId id="262" r:id="rId12"/>
    <p:sldId id="263" r:id="rId13"/>
    <p:sldId id="264" r:id="rId14"/>
    <p:sldId id="273" r:id="rId15"/>
    <p:sldId id="271" r:id="rId16"/>
    <p:sldId id="274" r:id="rId17"/>
    <p:sldId id="276" r:id="rId18"/>
    <p:sldId id="280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02" autoAdjust="0"/>
    <p:restoredTop sz="86909" autoAdjust="0"/>
  </p:normalViewPr>
  <p:slideViewPr>
    <p:cSldViewPr snapToGrid="0" snapToObjects="1">
      <p:cViewPr varScale="1">
        <p:scale>
          <a:sx n="71" d="100"/>
          <a:sy n="71" d="100"/>
        </p:scale>
        <p:origin x="120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5DB8B-9725-8C46-B6D9-09A2D9C24953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CC4E9-7D91-3549-80F6-0B1582B9F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21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8FE2F7-116A-4C40-BB56-76B07CDA2AA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1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16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Réponses acceptées 3 ou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52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4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15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0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18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68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0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9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9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17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29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9BD9-853E-6640-B9EE-50A37E84BADF}" type="datetimeFigureOut">
              <a:rPr lang="fr-FR" smtClean="0"/>
              <a:t>28/02/2018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7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28529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8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Calcul Mental</a:t>
            </a:r>
            <a:br>
              <a:rPr lang="fr-FR" sz="9600" dirty="0">
                <a:solidFill>
                  <a:schemeClr val="bg1"/>
                </a:solidFill>
                <a:latin typeface="Cambria" pitchFamily="18" charset="0"/>
              </a:rPr>
            </a:br>
            <a:endParaRPr lang="fr-FR" sz="96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148" name="ZoneTexte 3"/>
          <p:cNvSpPr txBox="1">
            <a:spLocks noChangeArrowheads="1"/>
          </p:cNvSpPr>
          <p:nvPr/>
        </p:nvSpPr>
        <p:spPr bwMode="auto">
          <a:xfrm>
            <a:off x="238132" y="4868863"/>
            <a:ext cx="8708842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Sujet de qualification </a:t>
            </a:r>
          </a:p>
          <a:p>
            <a:pPr algn="ctr">
              <a:defRPr/>
            </a:pP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Classes de ce1-ce2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fr-FR" sz="3600" i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15 questions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</a:t>
            </a:r>
            <a:endParaRPr lang="fr-FR" sz="4400" dirty="0">
              <a:solidFill>
                <a:srgbClr val="62FB2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" y="1927860"/>
            <a:ext cx="8397240" cy="300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91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532480"/>
            <a:ext cx="8728421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8. Utilise le bon signe mathématique.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986395" y="3090383"/>
            <a:ext cx="318340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800" b="1" dirty="0"/>
              <a:t>5+5  </a:t>
            </a:r>
            <a:r>
              <a:rPr lang="mr-IN" sz="4800" b="1" dirty="0"/>
              <a:t>……</a:t>
            </a:r>
            <a:r>
              <a:rPr lang="fr-FR" sz="4800" b="1" dirty="0"/>
              <a:t> 10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195866" y="1325437"/>
            <a:ext cx="4441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7 s</a:t>
            </a:r>
          </a:p>
        </p:txBody>
      </p:sp>
    </p:spTree>
    <p:extLst>
      <p:ext uri="{BB962C8B-B14F-4D97-AF65-F5344CB8AC3E}">
        <p14:creationId xmlns:p14="http://schemas.microsoft.com/office/powerpoint/2010/main" val="1682469402"/>
      </p:ext>
    </p:extLst>
  </p:cSld>
  <p:clrMapOvr>
    <a:masterClrMapping/>
  </p:clrMapOvr>
  <p:transition spd="slow" advTm="7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ulle rectangulaire à coins arrondis 4"/>
          <p:cNvSpPr/>
          <p:nvPr/>
        </p:nvSpPr>
        <p:spPr>
          <a:xfrm>
            <a:off x="5502243" y="2966254"/>
            <a:ext cx="1612306" cy="739815"/>
          </a:xfrm>
          <a:prstGeom prst="wedgeRoundRectCallout">
            <a:avLst>
              <a:gd name="adj1" fmla="val -54656"/>
              <a:gd name="adj2" fmla="val 110859"/>
              <a:gd name="adj3" fmla="val 16667"/>
            </a:avLst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51"/>
          <a:stretch/>
        </p:blipFill>
        <p:spPr bwMode="auto">
          <a:xfrm>
            <a:off x="1393998" y="4145757"/>
            <a:ext cx="3948768" cy="17637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114549" y="1539662"/>
            <a:ext cx="5611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4097" y="69354"/>
            <a:ext cx="654330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9. Il ne doit en rester que 3.</a:t>
            </a:r>
          </a:p>
          <a:p>
            <a:r>
              <a:rPr lang="fr-FR" sz="4400" dirty="0"/>
              <a:t>Combien faut-il en retirer ?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2689" y="4232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4602544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10. Donne l’heure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246" y="1688117"/>
            <a:ext cx="5085524" cy="493471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242673" y="1459600"/>
            <a:ext cx="44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 s</a:t>
            </a:r>
          </a:p>
        </p:txBody>
      </p:sp>
    </p:spTree>
    <p:extLst>
      <p:ext uri="{BB962C8B-B14F-4D97-AF65-F5344CB8AC3E}">
        <p14:creationId xmlns:p14="http://schemas.microsoft.com/office/powerpoint/2010/main" val="2536232077"/>
      </p:ext>
    </p:extLst>
  </p:cSld>
  <p:clrMapOvr>
    <a:masterClrMapping/>
  </p:clrMapOvr>
  <p:transition spd="slow" advTm="7000">
    <p:fade/>
    <p:sndAc>
      <p:stSnd>
        <p:snd r:embed="rId3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11. Combien de jours en février 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300" y="1809750"/>
            <a:ext cx="4851400" cy="39243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185497" y="1693188"/>
            <a:ext cx="4441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7 s</a:t>
            </a:r>
          </a:p>
        </p:txBody>
      </p:sp>
    </p:spTree>
    <p:extLst>
      <p:ext uri="{BB962C8B-B14F-4D97-AF65-F5344CB8AC3E}">
        <p14:creationId xmlns:p14="http://schemas.microsoft.com/office/powerpoint/2010/main" val="388333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  <p:sndAc>
          <p:stSnd>
            <p:snd r:embed="rId2" name="Ouverture en cours"/>
          </p:stSnd>
        </p:sndAc>
      </p:transition>
    </mc:Choice>
    <mc:Fallback xmlns="">
      <p:transition xmlns:p14="http://schemas.microsoft.com/office/powerpoint/2010/main" spd="med" advTm="7000">
        <p:fade/>
        <p:sndAc>
          <p:stSnd>
            <p:snd r:embed="rId4" name="Ouverture en cours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/>
              <a:t>12. Combien de semaines complètes</a:t>
            </a:r>
            <a:br>
              <a:rPr lang="fr-FR" sz="4000" dirty="0"/>
            </a:br>
            <a:r>
              <a:rPr lang="fr-FR" sz="4000" dirty="0"/>
              <a:t>en février 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300" y="1809750"/>
            <a:ext cx="4851400" cy="39243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125679" y="1487451"/>
            <a:ext cx="5611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15 s</a:t>
            </a:r>
          </a:p>
        </p:txBody>
      </p:sp>
    </p:spTree>
    <p:extLst>
      <p:ext uri="{BB962C8B-B14F-4D97-AF65-F5344CB8AC3E}">
        <p14:creationId xmlns:p14="http://schemas.microsoft.com/office/powerpoint/2010/main" val="2062724256"/>
      </p:ext>
    </p:extLst>
  </p:cSld>
  <p:clrMapOvr>
    <a:masterClrMapping/>
  </p:clrMapOvr>
  <p:transition spd="slow" advTm="15000">
    <p:fade/>
    <p:sndAc>
      <p:stSnd>
        <p:snd r:embed="rId3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942" y="188132"/>
            <a:ext cx="8686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/>
              <a:t>13. Combien de carrés dans le patron de ce cube ?</a:t>
            </a:r>
          </a:p>
        </p:txBody>
      </p:sp>
      <p:pic>
        <p:nvPicPr>
          <p:cNvPr id="3" name="Image 2" descr="Capture d’écran 2017-11-28 à 11.47.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064" y="1703930"/>
            <a:ext cx="4357680" cy="433044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300621" y="1334598"/>
            <a:ext cx="5611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15 s</a:t>
            </a:r>
          </a:p>
        </p:txBody>
      </p:sp>
    </p:spTree>
    <p:extLst>
      <p:ext uri="{BB962C8B-B14F-4D97-AF65-F5344CB8AC3E}">
        <p14:creationId xmlns:p14="http://schemas.microsoft.com/office/powerpoint/2010/main" val="634947398"/>
      </p:ext>
    </p:extLst>
  </p:cSld>
  <p:clrMapOvr>
    <a:masterClrMapping/>
  </p:clrMapOvr>
  <p:transition spd="slow" advTm="15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14. Quel est le double de 25?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242673" y="1511704"/>
            <a:ext cx="5613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</p:spTree>
    <p:extLst>
      <p:ext uri="{BB962C8B-B14F-4D97-AF65-F5344CB8AC3E}">
        <p14:creationId xmlns:p14="http://schemas.microsoft.com/office/powerpoint/2010/main" val="3687431314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oeu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79749" y="3101659"/>
            <a:ext cx="860451" cy="1093940"/>
          </a:xfrm>
          <a:prstGeom prst="rect">
            <a:avLst/>
          </a:prstGeom>
        </p:spPr>
      </p:pic>
      <p:pic>
        <p:nvPicPr>
          <p:cNvPr id="3" name="Image 2" descr="gateau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45" y="2746710"/>
            <a:ext cx="2594124" cy="1757923"/>
          </a:xfrm>
          <a:prstGeom prst="rect">
            <a:avLst/>
          </a:prstGeom>
        </p:spPr>
      </p:pic>
      <p:pic>
        <p:nvPicPr>
          <p:cNvPr id="4" name="Image 3" descr="oeu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8316" y="3101659"/>
            <a:ext cx="860451" cy="1093940"/>
          </a:xfrm>
          <a:prstGeom prst="rect">
            <a:avLst/>
          </a:prstGeom>
        </p:spPr>
      </p:pic>
      <p:pic>
        <p:nvPicPr>
          <p:cNvPr id="5" name="Image 4" descr="oeu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53834" y="3101659"/>
            <a:ext cx="860451" cy="1093940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88163" y="465668"/>
            <a:ext cx="8229600" cy="14156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fr-FR" sz="3600" dirty="0"/>
              <a:t>15.</a:t>
            </a:r>
            <a:br>
              <a:rPr lang="fr-FR" sz="3600" dirty="0"/>
            </a:br>
            <a:r>
              <a:rPr lang="fr-FR" sz="3600" dirty="0"/>
              <a:t>Avec 3 œufs, on prépare 1 gâteau.</a:t>
            </a:r>
            <a:br>
              <a:rPr lang="fr-FR" sz="3600" dirty="0"/>
            </a:br>
            <a:r>
              <a:rPr lang="fr-FR" sz="3600" dirty="0"/>
              <a:t>Avec 6 œufs, combien de gâteaux 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056642" y="1951870"/>
            <a:ext cx="5613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20 s</a:t>
            </a:r>
          </a:p>
        </p:txBody>
      </p:sp>
    </p:spTree>
    <p:extLst>
      <p:ext uri="{BB962C8B-B14F-4D97-AF65-F5344CB8AC3E}">
        <p14:creationId xmlns:p14="http://schemas.microsoft.com/office/powerpoint/2010/main" val="3135654233"/>
      </p:ext>
    </p:extLst>
  </p:cSld>
  <p:clrMapOvr>
    <a:masterClrMapping/>
  </p:clrMapOvr>
  <p:transition spd="slow" advTm="2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79613" y="33575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pour votre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</a:t>
            </a:r>
          </a:p>
          <a:p>
            <a:pPr eaLnBrk="1" hangingPunct="1">
              <a:defRPr/>
            </a:pPr>
            <a:endParaRPr lang="fr-FR" sz="40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652" y="260648"/>
            <a:ext cx="5748908" cy="205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0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  <p:sndAc>
          <p:stSnd>
            <p:snd r:embed="rId2" name="Ouverture en cours"/>
          </p:stSnd>
        </p:sndAc>
      </p:transition>
    </mc:Choice>
    <mc:Fallback xmlns="">
      <p:transition xmlns:p14="http://schemas.microsoft.com/office/powerpoint/2010/main" spd="med" advTm="3000">
        <p:fade/>
        <p:sndAc>
          <p:stSnd>
            <p:snd r:embed="rId4" name="Ouverture en cours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79613" y="33575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eaLnBrk="1" hangingPunct="1">
              <a:defRPr/>
            </a:pPr>
            <a:endParaRPr lang="fr-FR" sz="4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971550" y="5732463"/>
            <a:ext cx="7704138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652" y="260648"/>
            <a:ext cx="5748908" cy="205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7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722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1. Combien de cases coloriées?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0489"/>
              </p:ext>
            </p:extLst>
          </p:nvPr>
        </p:nvGraphicFramePr>
        <p:xfrm>
          <a:off x="2985365" y="1921625"/>
          <a:ext cx="33184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>
            <a:off x="2115793" y="1921626"/>
            <a:ext cx="516328" cy="36576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93182" y="3244082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7" name="Accolade ouvrante 6"/>
          <p:cNvSpPr/>
          <p:nvPr/>
        </p:nvSpPr>
        <p:spPr>
          <a:xfrm rot="16200000">
            <a:off x="4393719" y="4298297"/>
            <a:ext cx="501705" cy="3318410"/>
          </a:xfrm>
          <a:prstGeom prst="leftBrace">
            <a:avLst>
              <a:gd name="adj1" fmla="val 55244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45148" y="6150114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149201" y="1488188"/>
            <a:ext cx="44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 s</a:t>
            </a:r>
          </a:p>
        </p:txBody>
      </p:sp>
    </p:spTree>
    <p:extLst>
      <p:ext uri="{BB962C8B-B14F-4D97-AF65-F5344CB8AC3E}">
        <p14:creationId xmlns:p14="http://schemas.microsoft.com/office/powerpoint/2010/main" val="2945202997"/>
      </p:ext>
    </p:extLst>
  </p:cSld>
  <p:clrMapOvr>
    <a:masterClrMapping/>
  </p:clrMapOvr>
  <p:transition spd="slow" advTm="7000">
    <p:fade/>
    <p:sndAc>
      <p:stSnd>
        <p:snd r:embed="rId3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/>
          <a:srcRect t="13160" b="31501"/>
          <a:stretch/>
        </p:blipFill>
        <p:spPr>
          <a:xfrm>
            <a:off x="1561651" y="1857519"/>
            <a:ext cx="6337300" cy="2986879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2. Combien de cubes bleus  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682837" y="2704367"/>
            <a:ext cx="964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/>
              <a:t>100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149201" y="1488188"/>
            <a:ext cx="56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  <p:pic>
        <p:nvPicPr>
          <p:cNvPr id="5" name="Image 4" descr="Capture d’écran 2018-02-13 à 12.18.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131" y="4660462"/>
            <a:ext cx="1840041" cy="5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79734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100" y="1295400"/>
            <a:ext cx="6273800" cy="401320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3. Combien de cubes bleus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682837" y="2704367"/>
            <a:ext cx="1042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100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86550" y="2704336"/>
            <a:ext cx="756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172723" y="148818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</p:spTree>
    <p:extLst>
      <p:ext uri="{BB962C8B-B14F-4D97-AF65-F5344CB8AC3E}">
        <p14:creationId xmlns:p14="http://schemas.microsoft.com/office/powerpoint/2010/main" val="2785850090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41" y="1786619"/>
            <a:ext cx="6675437" cy="464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157324" y="461851"/>
            <a:ext cx="544399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4. Combien de points 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601317" y="1231292"/>
            <a:ext cx="5613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</p:spTree>
    <p:extLst>
      <p:ext uri="{BB962C8B-B14F-4D97-AF65-F5344CB8AC3E}">
        <p14:creationId xmlns:p14="http://schemas.microsoft.com/office/powerpoint/2010/main" val="4192510952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7" b="32882"/>
          <a:stretch/>
        </p:blipFill>
        <p:spPr bwMode="auto">
          <a:xfrm>
            <a:off x="206908" y="2784261"/>
            <a:ext cx="8937092" cy="206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751096" y="728162"/>
            <a:ext cx="544399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5. Combien de points 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95089" y="1497603"/>
            <a:ext cx="4441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7 s</a:t>
            </a:r>
          </a:p>
        </p:txBody>
      </p:sp>
    </p:spTree>
    <p:extLst>
      <p:ext uri="{BB962C8B-B14F-4D97-AF65-F5344CB8AC3E}">
        <p14:creationId xmlns:p14="http://schemas.microsoft.com/office/powerpoint/2010/main" val="2103704914"/>
      </p:ext>
    </p:extLst>
  </p:cSld>
  <p:clrMapOvr>
    <a:masterClrMapping/>
  </p:clrMapOvr>
  <p:transition spd="slow" advTm="7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75"/>
          <a:stretch/>
        </p:blipFill>
        <p:spPr bwMode="auto">
          <a:xfrm>
            <a:off x="776212" y="1890526"/>
            <a:ext cx="7708052" cy="4623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817150" y="587070"/>
            <a:ext cx="544399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6. Combien de points 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261143" y="1396091"/>
            <a:ext cx="5613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</p:spTree>
    <p:extLst>
      <p:ext uri="{BB962C8B-B14F-4D97-AF65-F5344CB8AC3E}">
        <p14:creationId xmlns:p14="http://schemas.microsoft.com/office/powerpoint/2010/main" val="3597379057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384" b="18715"/>
          <a:stretch/>
        </p:blipFill>
        <p:spPr bwMode="auto">
          <a:xfrm>
            <a:off x="1917700" y="2203450"/>
            <a:ext cx="1584053" cy="1433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53679" y="536772"/>
            <a:ext cx="77770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dirty="0"/>
              <a:t>7. Encore combien pour avoir 10.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7700" y="3770187"/>
            <a:ext cx="52483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/>
              <a:t>  </a:t>
            </a:r>
            <a:r>
              <a:rPr lang="fr-FR" sz="6000" b="1" dirty="0"/>
              <a:t> 4   + </a:t>
            </a:r>
            <a:r>
              <a:rPr lang="mr-IN" sz="6000" b="1" dirty="0"/>
              <a:t>……</a:t>
            </a:r>
            <a:r>
              <a:rPr lang="fr-FR" sz="6000" b="1" dirty="0"/>
              <a:t>   = 10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172006" y="1353246"/>
            <a:ext cx="5611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10 s</a:t>
            </a:r>
          </a:p>
        </p:txBody>
      </p:sp>
    </p:spTree>
    <p:extLst>
      <p:ext uri="{BB962C8B-B14F-4D97-AF65-F5344CB8AC3E}">
        <p14:creationId xmlns:p14="http://schemas.microsoft.com/office/powerpoint/2010/main" val="2362622638"/>
      </p:ext>
    </p:extLst>
  </p:cSld>
  <p:clrMapOvr>
    <a:masterClrMapping/>
  </p:clrMapOvr>
  <p:transition spd="slow" advTm="10000">
    <p:fade/>
    <p:sndAc>
      <p:stSnd>
        <p:snd r:embed="rId2" name="Ouverture en cours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196</Words>
  <Application>Microsoft Office PowerPoint</Application>
  <PresentationFormat>Affichage à l'écran (4:3)</PresentationFormat>
  <Paragraphs>54</Paragraphs>
  <Slides>18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Mangal</vt:lpstr>
      <vt:lpstr>Thème Office</vt:lpstr>
      <vt:lpstr>Calcul Mental </vt:lpstr>
      <vt:lpstr>Présentation PowerPoint</vt:lpstr>
      <vt:lpstr>1. Combien de cases coloriées?</vt:lpstr>
      <vt:lpstr>2. Combien de cubes bleus  ?</vt:lpstr>
      <vt:lpstr>3. Combien de cubes bleus 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10. Donne l’heure</vt:lpstr>
      <vt:lpstr>11. Combien de jours en février ?</vt:lpstr>
      <vt:lpstr>12. Combien de semaines complètes en février ?</vt:lpstr>
      <vt:lpstr>13. Combien de carrés dans le patron de ce cube ?</vt:lpstr>
      <vt:lpstr>14. Quel est le double de 25?</vt:lpstr>
      <vt:lpstr>15. Avec 3 œufs, on prépare 1 gâteau. Avec 6 œufs, combien de gâteaux 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TATAU UPOO</dc:title>
  <dc:creator>Elsie Tapea</dc:creator>
  <cp:lastModifiedBy>Bertrand FILLOUX</cp:lastModifiedBy>
  <cp:revision>45</cp:revision>
  <dcterms:created xsi:type="dcterms:W3CDTF">2017-11-24T19:47:36Z</dcterms:created>
  <dcterms:modified xsi:type="dcterms:W3CDTF">2018-02-28T19:44:22Z</dcterms:modified>
</cp:coreProperties>
</file>