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3" r:id="rId2"/>
    <p:sldId id="284" r:id="rId3"/>
    <p:sldId id="285" r:id="rId4"/>
    <p:sldId id="261" r:id="rId5"/>
    <p:sldId id="292" r:id="rId6"/>
    <p:sldId id="268" r:id="rId7"/>
    <p:sldId id="278" r:id="rId8"/>
    <p:sldId id="269" r:id="rId9"/>
    <p:sldId id="257" r:id="rId10"/>
    <p:sldId id="275" r:id="rId11"/>
    <p:sldId id="276" r:id="rId12"/>
    <p:sldId id="265" r:id="rId13"/>
    <p:sldId id="267" r:id="rId14"/>
    <p:sldId id="272" r:id="rId15"/>
    <p:sldId id="266" r:id="rId16"/>
    <p:sldId id="273" r:id="rId17"/>
    <p:sldId id="279" r:id="rId18"/>
    <p:sldId id="274" r:id="rId19"/>
    <p:sldId id="281" r:id="rId20"/>
    <p:sldId id="282" r:id="rId21"/>
    <p:sldId id="277" r:id="rId22"/>
    <p:sldId id="280" r:id="rId23"/>
    <p:sldId id="290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42" autoAdjust="0"/>
    <p:restoredTop sz="97505" autoAdjust="0"/>
  </p:normalViewPr>
  <p:slideViewPr>
    <p:cSldViewPr snapToGrid="0" snapToObjects="1">
      <p:cViewPr varScale="1">
        <p:scale>
          <a:sx n="78" d="100"/>
          <a:sy n="78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DB8B-9725-8C46-B6D9-09A2D9C24953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CC4E9-7D91-3549-80F6-0B1582B9F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21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8FE2F7-116A-4C40-BB56-76B07CDA2AA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3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Retirer 9:30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17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Changer le billet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5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Réponses acceptées</a:t>
            </a:r>
            <a:r>
              <a:rPr lang="fr-FR" baseline="0" dirty="0"/>
              <a:t> : 2/3 ou 8 mangues.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91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4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09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8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68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70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39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17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29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9BD9-853E-6640-B9EE-50A37E84BADF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28529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8000" dirty="0">
                <a:solidFill>
                  <a:srgbClr val="62F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Calcul Mental</a:t>
            </a:r>
            <a:br>
              <a:rPr lang="fr-FR" sz="9600" dirty="0">
                <a:solidFill>
                  <a:schemeClr val="bg1"/>
                </a:solidFill>
                <a:latin typeface="Cambria" pitchFamily="18" charset="0"/>
              </a:rPr>
            </a:br>
            <a:endParaRPr lang="fr-FR" sz="9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611188" y="4868863"/>
            <a:ext cx="8064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dirty="0">
                <a:solidFill>
                  <a:srgbClr val="62F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Sujet de qualification des classes de CM1</a:t>
            </a:r>
            <a:r>
              <a:rPr lang="fr-FR" sz="3600" dirty="0">
                <a:solidFill>
                  <a:srgbClr val="62F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fr-FR" sz="3600" i="1" dirty="0">
                <a:solidFill>
                  <a:srgbClr val="62F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 questions</a:t>
            </a:r>
            <a:r>
              <a:rPr lang="fr-FR" sz="3600" dirty="0">
                <a:solidFill>
                  <a:srgbClr val="62F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 </a:t>
            </a:r>
            <a:endParaRPr lang="fr-FR" sz="4400" dirty="0">
              <a:solidFill>
                <a:srgbClr val="62F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" y="1927860"/>
            <a:ext cx="839724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105" y="2981791"/>
            <a:ext cx="472579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/>
              <a:t>0,9 × 1 000 =</a:t>
            </a:r>
            <a:r>
              <a:rPr lang="fr-FR" sz="6000" b="1" dirty="0">
                <a:solidFill>
                  <a:srgbClr val="FF0000"/>
                </a:solidFill>
              </a:rPr>
              <a:t>?</a:t>
            </a:r>
            <a:r>
              <a:rPr lang="fr-FR" b="1" dirty="0"/>
              <a:t> 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68646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8.		Ecris le résultat.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71780" y="1829460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 secondes</a:t>
            </a:r>
          </a:p>
        </p:txBody>
      </p:sp>
    </p:spTree>
    <p:extLst>
      <p:ext uri="{BB962C8B-B14F-4D97-AF65-F5344CB8AC3E}">
        <p14:creationId xmlns:p14="http://schemas.microsoft.com/office/powerpoint/2010/main" val="2273190881"/>
      </p:ext>
    </p:extLst>
  </p:cSld>
  <p:clrMapOvr>
    <a:masterClrMapping/>
  </p:clrMapOvr>
  <p:transition spd="slow" advTm="12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4325" y="3009757"/>
            <a:ext cx="387585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/>
              <a:t>83 </a:t>
            </a:r>
            <a:r>
              <a:rPr lang="mr-IN" b="1" dirty="0"/>
              <a:t>–</a:t>
            </a:r>
            <a:r>
              <a:rPr lang="fr-FR" b="1" dirty="0"/>
              <a:t> 19 = </a:t>
            </a:r>
            <a:r>
              <a:rPr lang="fr-FR" sz="6000" b="1" dirty="0">
                <a:solidFill>
                  <a:srgbClr val="FF0000"/>
                </a:solidFill>
              </a:rPr>
              <a:t>?</a:t>
            </a:r>
            <a:r>
              <a:rPr lang="fr-FR" b="1" dirty="0"/>
              <a:t>  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68646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9.		Ecris le résultat.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71780" y="1829460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 secondes</a:t>
            </a:r>
          </a:p>
        </p:txBody>
      </p:sp>
    </p:spTree>
    <p:extLst>
      <p:ext uri="{BB962C8B-B14F-4D97-AF65-F5344CB8AC3E}">
        <p14:creationId xmlns:p14="http://schemas.microsoft.com/office/powerpoint/2010/main" val="3651593536"/>
      </p:ext>
    </p:extLst>
  </p:cSld>
  <p:clrMapOvr>
    <a:masterClrMapping/>
  </p:clrMapOvr>
  <p:transition spd="slow" advTm="15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8562" y="2981791"/>
            <a:ext cx="413244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/>
              <a:t>28 </a:t>
            </a:r>
            <a:r>
              <a:rPr lang="fr-FR" sz="6000" b="1" dirty="0"/>
              <a:t>=</a:t>
            </a:r>
            <a:r>
              <a:rPr lang="fr-FR" b="1" dirty="0"/>
              <a:t> 7 × </a:t>
            </a:r>
            <a:r>
              <a:rPr lang="fr-FR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68646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10.		Trouve le nombre.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71780" y="1829460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 secondes</a:t>
            </a:r>
          </a:p>
        </p:txBody>
      </p:sp>
    </p:spTree>
    <p:extLst>
      <p:ext uri="{BB962C8B-B14F-4D97-AF65-F5344CB8AC3E}">
        <p14:creationId xmlns:p14="http://schemas.microsoft.com/office/powerpoint/2010/main" val="3433047914"/>
      </p:ext>
    </p:extLst>
  </p:cSld>
  <p:clrMapOvr>
    <a:masterClrMapping/>
  </p:clrMapOvr>
  <p:transition spd="slow" advTm="10000">
    <p:fade/>
    <p:sndAc>
      <p:stSnd>
        <p:snd r:embed="rId2" name="Ouverture en cours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11. Quelle heure est-il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9047" y="2386639"/>
            <a:ext cx="4500569" cy="3759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44157" y="1431622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80E9C6-32FD-470C-AEBC-F7C121CF99F5}"/>
              </a:ext>
            </a:extLst>
          </p:cNvPr>
          <p:cNvSpPr txBox="1"/>
          <p:nvPr/>
        </p:nvSpPr>
        <p:spPr>
          <a:xfrm>
            <a:off x="6729616" y="3601668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…h …min</a:t>
            </a:r>
          </a:p>
        </p:txBody>
      </p:sp>
    </p:spTree>
    <p:extLst>
      <p:ext uri="{BB962C8B-B14F-4D97-AF65-F5344CB8AC3E}">
        <p14:creationId xmlns:p14="http://schemas.microsoft.com/office/powerpoint/2010/main" val="3985323190"/>
      </p:ext>
    </p:extLst>
  </p:cSld>
  <p:clrMapOvr>
    <a:masterClrMapping/>
  </p:clrMapOvr>
  <p:transition spd="slow" advTm="10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12. Combien de temps s’est écoulé</a:t>
            </a:r>
            <a:br>
              <a:rPr lang="fr-FR" dirty="0"/>
            </a:br>
            <a:r>
              <a:rPr lang="fr-FR" dirty="0"/>
              <a:t> entre ces 2 instants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527054"/>
            <a:ext cx="8424752" cy="35794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61584" y="1495760"/>
            <a:ext cx="13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 secondes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62693" y="1942278"/>
            <a:ext cx="1024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8</a:t>
            </a:r>
            <a:r>
              <a:rPr lang="fr-FR" sz="3200" dirty="0"/>
              <a:t>h</a:t>
            </a:r>
            <a:r>
              <a:rPr lang="fr-FR" sz="3200" dirty="0">
                <a:solidFill>
                  <a:srgbClr val="3366FF"/>
                </a:solidFill>
              </a:rPr>
              <a:t>00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17224" y="2026729"/>
            <a:ext cx="1024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9</a:t>
            </a:r>
            <a:r>
              <a:rPr lang="fr-FR" sz="3200" dirty="0"/>
              <a:t>h</a:t>
            </a:r>
            <a:r>
              <a:rPr lang="fr-FR" sz="3200" dirty="0">
                <a:solidFill>
                  <a:srgbClr val="3366FF"/>
                </a:solidFill>
              </a:rPr>
              <a:t>30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8366171"/>
      </p:ext>
    </p:extLst>
  </p:cSld>
  <p:clrMapOvr>
    <a:masterClrMapping/>
  </p:clrMapOvr>
  <p:transition spd="slow" advTm="20000">
    <p:fade/>
    <p:sndAc>
      <p:stSnd>
        <p:snd r:embed="rId3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135" y="287465"/>
            <a:ext cx="8229600" cy="19796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r-FR" sz="3600" b="1" dirty="0"/>
              <a:t>13.	</a:t>
            </a:r>
            <a:r>
              <a:rPr lang="fr-FR" sz="3600" dirty="0"/>
              <a:t>Il faut chercher ma date d’anniversaire.</a:t>
            </a:r>
            <a:br>
              <a:rPr lang="fr-FR" sz="3600" dirty="0"/>
            </a:br>
            <a:r>
              <a:rPr lang="fr-FR" sz="3600" dirty="0"/>
              <a:t>Nous sommes le 9. Je fête mon anniversaire dans 2 semaines exactement.</a:t>
            </a:r>
            <a:br>
              <a:rPr lang="fr-FR" sz="3600" dirty="0"/>
            </a:br>
            <a:r>
              <a:rPr lang="fr-FR" sz="3600" dirty="0"/>
              <a:t>Quelle est ma date d’anniversaire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2571750"/>
            <a:ext cx="4851400" cy="3924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07972" y="2267079"/>
            <a:ext cx="13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25 secondes</a:t>
            </a:r>
          </a:p>
        </p:txBody>
      </p:sp>
    </p:spTree>
    <p:extLst>
      <p:ext uri="{BB962C8B-B14F-4D97-AF65-F5344CB8AC3E}">
        <p14:creationId xmlns:p14="http://schemas.microsoft.com/office/powerpoint/2010/main" val="4019807448"/>
      </p:ext>
    </p:extLst>
  </p:cSld>
  <p:clrMapOvr>
    <a:masterClrMapping/>
  </p:clrMapOvr>
  <p:transition spd="slow" advTm="25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14. Combien de bouteilles de 0,5L pour remplir la bouteille de 1,5L.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757235" y="5806658"/>
            <a:ext cx="426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1,5L			1L			0,5L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2981527" y="1995936"/>
            <a:ext cx="4042489" cy="3714498"/>
            <a:chOff x="960283" y="1659508"/>
            <a:chExt cx="4042489" cy="3714498"/>
          </a:xfrm>
        </p:grpSpPr>
        <p:pic>
          <p:nvPicPr>
            <p:cNvPr id="3" name="Image 2" descr="Capture d’écran 2017-11-28 à 15.20.4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283" y="1659508"/>
              <a:ext cx="4042489" cy="371449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39076" y="2937539"/>
              <a:ext cx="698131" cy="5772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71761" y="3412162"/>
              <a:ext cx="827972" cy="4410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15534" y="3564562"/>
              <a:ext cx="615801" cy="4505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921506" y="1468948"/>
            <a:ext cx="13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 secondes</a:t>
            </a:r>
          </a:p>
        </p:txBody>
      </p:sp>
    </p:spTree>
    <p:extLst>
      <p:ext uri="{BB962C8B-B14F-4D97-AF65-F5344CB8AC3E}">
        <p14:creationId xmlns:p14="http://schemas.microsoft.com/office/powerpoint/2010/main" val="2934313795"/>
      </p:ext>
    </p:extLst>
  </p:cSld>
  <p:clrMapOvr>
    <a:masterClrMapping/>
  </p:clrMapOvr>
  <p:transition spd="slow" advTm="15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r-FR" sz="3600" dirty="0"/>
              <a:t>15. </a:t>
            </a:r>
            <a:br>
              <a:rPr lang="fr-FR" sz="3600" dirty="0"/>
            </a:br>
            <a:r>
              <a:rPr lang="fr-FR" sz="3600" dirty="0"/>
              <a:t>Indique en fraction le nombre de parts en vert.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881" y="2001119"/>
            <a:ext cx="6200995" cy="40313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84609" y="1457277"/>
            <a:ext cx="13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 secondes</a:t>
            </a:r>
          </a:p>
        </p:txBody>
      </p:sp>
    </p:spTree>
    <p:extLst>
      <p:ext uri="{BB962C8B-B14F-4D97-AF65-F5344CB8AC3E}">
        <p14:creationId xmlns:p14="http://schemas.microsoft.com/office/powerpoint/2010/main" val="1801670070"/>
      </p:ext>
    </p:extLst>
  </p:cSld>
  <p:clrMapOvr>
    <a:masterClrMapping/>
  </p:clrMapOvr>
  <p:transition spd="slow" advTm="10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908" y="543841"/>
            <a:ext cx="8229600" cy="4617966"/>
          </a:xfrm>
        </p:spPr>
        <p:txBody>
          <a:bodyPr>
            <a:normAutofit/>
          </a:bodyPr>
          <a:lstStyle/>
          <a:p>
            <a:pPr algn="l"/>
            <a:r>
              <a:rPr lang="fr-FR" sz="3200" dirty="0"/>
              <a:t>16. 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On cherche le nombre de paquets de feuille.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Pour faire des photocopies à l’école, il faut 8 564 feuilles de papier. </a:t>
            </a:r>
            <a:br>
              <a:rPr lang="fr-FR" sz="3200" dirty="0"/>
            </a:br>
            <a:r>
              <a:rPr lang="fr-FR" sz="3200" dirty="0"/>
              <a:t>Les feuilles sont vendues par paquets de 100. 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Combien de paquets de 100 faut-il acheter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97776" y="359175"/>
            <a:ext cx="13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30 secondes</a:t>
            </a:r>
          </a:p>
        </p:txBody>
      </p:sp>
    </p:spTree>
    <p:extLst>
      <p:ext uri="{BB962C8B-B14F-4D97-AF65-F5344CB8AC3E}">
        <p14:creationId xmlns:p14="http://schemas.microsoft.com/office/powerpoint/2010/main" val="619911234"/>
      </p:ext>
    </p:extLst>
  </p:cSld>
  <p:clrMapOvr>
    <a:masterClrMapping/>
  </p:clrMapOvr>
  <p:transition spd="slow" advTm="30000">
    <p:fade/>
    <p:sndAc>
      <p:stSnd>
        <p:snd r:embed="rId2" name="Ouverture en cours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033" y="882120"/>
            <a:ext cx="8183379" cy="334486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17.    J’ai échangé un billet de 1000 F par des pièces de 50 F.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Combien de pièces de 50 F ai-je reçu?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94946" y="512788"/>
            <a:ext cx="102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minute</a:t>
            </a:r>
          </a:p>
        </p:txBody>
      </p:sp>
      <p:pic>
        <p:nvPicPr>
          <p:cNvPr id="7" name="Image 6" descr="1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52" y="3837438"/>
            <a:ext cx="4014276" cy="2507774"/>
          </a:xfrm>
          <a:prstGeom prst="rect">
            <a:avLst/>
          </a:prstGeom>
        </p:spPr>
      </p:pic>
      <p:pic>
        <p:nvPicPr>
          <p:cNvPr id="8" name="Image 7" descr="5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824" y="4169226"/>
            <a:ext cx="1536192" cy="15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45404"/>
      </p:ext>
    </p:extLst>
  </p:cSld>
  <p:clrMapOvr>
    <a:masterClrMapping/>
  </p:clrMapOvr>
  <p:transition spd="slow" advTm="60000">
    <p:fade/>
    <p:sndAc>
      <p:stSnd>
        <p:snd r:embed="rId3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1979613" y="3357563"/>
            <a:ext cx="5464175" cy="2519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400" b="1" dirty="0">
                <a:solidFill>
                  <a:srgbClr val="62F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vos stylos,</a:t>
            </a:r>
          </a:p>
          <a:p>
            <a:pPr eaLnBrk="1" hangingPunct="1">
              <a:defRPr/>
            </a:pPr>
            <a:r>
              <a:rPr lang="fr-FR" sz="4400" b="1" dirty="0">
                <a:solidFill>
                  <a:srgbClr val="62F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Prêts,</a:t>
            </a:r>
          </a:p>
          <a:p>
            <a:pPr eaLnBrk="1" hangingPunct="1">
              <a:defRPr/>
            </a:pPr>
            <a:r>
              <a:rPr lang="fr-FR" sz="4400" b="1" dirty="0">
                <a:solidFill>
                  <a:srgbClr val="62F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Partez!</a:t>
            </a:r>
          </a:p>
          <a:p>
            <a:pPr eaLnBrk="1" hangingPunct="1">
              <a:defRPr/>
            </a:pPr>
            <a:endParaRPr lang="fr-FR" sz="4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71550" y="5732463"/>
            <a:ext cx="7704138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Appuyer sur Entrée pour démarrer le questionnaire minuté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652" y="260648"/>
            <a:ext cx="5748908" cy="20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623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909" y="3751547"/>
            <a:ext cx="3936182" cy="25626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016" y="798834"/>
            <a:ext cx="7437967" cy="26251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sz="3600" dirty="0"/>
              <a:t>18.    Le tour du stade fait 400 m.</a:t>
            </a:r>
            <a:br>
              <a:rPr lang="fr-FR" sz="3600" dirty="0"/>
            </a:br>
            <a:r>
              <a:rPr lang="fr-FR" sz="3600" dirty="0"/>
              <a:t>Au cross, les enfants pupilles ont réalisé 2 tours et demi.</a:t>
            </a:r>
            <a:br>
              <a:rPr lang="fr-FR" sz="3600" dirty="0"/>
            </a:br>
            <a:r>
              <a:rPr lang="fr-FR" sz="3600" dirty="0"/>
              <a:t>Quelle est la distance parcourue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17830" y="174509"/>
            <a:ext cx="97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1minute</a:t>
            </a:r>
          </a:p>
        </p:txBody>
      </p:sp>
    </p:spTree>
    <p:extLst>
      <p:ext uri="{BB962C8B-B14F-4D97-AF65-F5344CB8AC3E}">
        <p14:creationId xmlns:p14="http://schemas.microsoft.com/office/powerpoint/2010/main" val="2916912318"/>
      </p:ext>
    </p:extLst>
  </p:cSld>
  <p:clrMapOvr>
    <a:masterClrMapping/>
  </p:clrMapOvr>
  <p:transition spd="slow" advTm="60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97260" y="14135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34948" y="3271296"/>
            <a:ext cx="4874104" cy="18433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896249" y="2643288"/>
            <a:ext cx="98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8cm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1320452" y="3869812"/>
            <a:ext cx="98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4cm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8403" y="616889"/>
            <a:ext cx="735309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dirty="0"/>
              <a:t>19.  Quel est le périmètre de ce rectangle ? </a:t>
            </a:r>
          </a:p>
          <a:p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4387580" y="1847186"/>
            <a:ext cx="13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 secondes</a:t>
            </a:r>
          </a:p>
        </p:txBody>
      </p:sp>
    </p:spTree>
    <p:extLst>
      <p:ext uri="{BB962C8B-B14F-4D97-AF65-F5344CB8AC3E}">
        <p14:creationId xmlns:p14="http://schemas.microsoft.com/office/powerpoint/2010/main" val="3277854554"/>
      </p:ext>
    </p:extLst>
  </p:cSld>
  <p:clrMapOvr>
    <a:masterClrMapping/>
  </p:clrMapOvr>
  <p:transition spd="slow" advTm="10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866" y="1142470"/>
            <a:ext cx="7861300" cy="3154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r-FR" dirty="0"/>
              <a:t>20.  Trouve le nombre de bananes</a:t>
            </a:r>
            <a:br>
              <a:rPr lang="fr-FR" dirty="0"/>
            </a:br>
            <a:r>
              <a:rPr lang="fr-FR" dirty="0"/>
              <a:t>Il y a 12 fruits dans un ’</a:t>
            </a:r>
            <a:r>
              <a:rPr lang="fr-FR" i="1" dirty="0" err="1"/>
              <a:t>umete</a:t>
            </a:r>
            <a:r>
              <a:rPr lang="fr-FR" dirty="0"/>
              <a:t>, un tiers sont des bananes. </a:t>
            </a:r>
            <a:br>
              <a:rPr lang="fr-FR" dirty="0"/>
            </a:br>
            <a:r>
              <a:rPr lang="fr-FR" dirty="0"/>
              <a:t>Quel est le nombre de bananes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41193" y="525935"/>
            <a:ext cx="102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minute</a:t>
            </a:r>
          </a:p>
        </p:txBody>
      </p:sp>
    </p:spTree>
    <p:extLst>
      <p:ext uri="{BB962C8B-B14F-4D97-AF65-F5344CB8AC3E}">
        <p14:creationId xmlns:p14="http://schemas.microsoft.com/office/powerpoint/2010/main" val="1876239754"/>
      </p:ext>
    </p:extLst>
  </p:cSld>
  <p:clrMapOvr>
    <a:masterClrMapping/>
  </p:clrMapOvr>
  <p:transition spd="slow" advTm="60000">
    <p:fade/>
    <p:sndAc>
      <p:stSnd>
        <p:snd r:embed="rId3" name="Ouverture en cours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1908175" y="4005263"/>
            <a:ext cx="5464175" cy="2519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400" b="1" i="1" dirty="0">
                <a:solidFill>
                  <a:srgbClr val="62F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et bonne journée à tous!</a:t>
            </a:r>
          </a:p>
          <a:p>
            <a:pPr eaLnBrk="1" hangingPunct="1">
              <a:defRPr/>
            </a:pPr>
            <a:endParaRPr lang="fr-FR" sz="4000" b="1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52" y="692696"/>
            <a:ext cx="7516983" cy="26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06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ce réservé du numéro de diapositive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66FF33"/>
                </a:solidFill>
              </a:rPr>
              <a:t>4</a:t>
            </a: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5" r="8614" b="22487"/>
          <a:stretch/>
        </p:blipFill>
        <p:spPr bwMode="auto">
          <a:xfrm>
            <a:off x="1975694" y="2355634"/>
            <a:ext cx="4849432" cy="38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15795" y="825957"/>
            <a:ext cx="45641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600" b="1" dirty="0"/>
              <a:t>1. Combien de points ?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118168" y="1485116"/>
            <a:ext cx="134331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10 secondes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805906"/>
      </p:ext>
    </p:extLst>
  </p:cSld>
  <p:clrMapOvr>
    <a:masterClrMapping/>
  </p:clrMapOvr>
  <p:transition spd="slow" advClick="0" advTm="10000">
    <p:fade/>
    <p:sndAc>
      <p:stSnd>
        <p:snd r:embed="rId3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521" y="2374448"/>
            <a:ext cx="5387446" cy="374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42191" y="353540"/>
            <a:ext cx="553326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3600" b="1" dirty="0"/>
              <a:t>2.   Pour atteindre 20, </a:t>
            </a:r>
          </a:p>
          <a:p>
            <a:r>
              <a:rPr lang="fr-FR" sz="3600" b="1" dirty="0"/>
              <a:t>combien de points en plus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98324" y="1592352"/>
            <a:ext cx="13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 secondes</a:t>
            </a:r>
          </a:p>
        </p:txBody>
      </p:sp>
    </p:spTree>
    <p:extLst>
      <p:ext uri="{BB962C8B-B14F-4D97-AF65-F5344CB8AC3E}">
        <p14:creationId xmlns:p14="http://schemas.microsoft.com/office/powerpoint/2010/main" val="4192510952"/>
      </p:ext>
    </p:extLst>
  </p:cSld>
  <p:clrMapOvr>
    <a:masterClrMapping/>
  </p:clrMapOvr>
  <p:transition spd="slow" advTm="12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1295400"/>
            <a:ext cx="6273800" cy="40132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3. Combien de cubes bleus 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82837" y="2704367"/>
            <a:ext cx="1042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86550" y="2704336"/>
            <a:ext cx="75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31192" y="1443470"/>
            <a:ext cx="12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 secondes</a:t>
            </a:r>
          </a:p>
        </p:txBody>
      </p:sp>
    </p:spTree>
    <p:extLst>
      <p:ext uri="{BB962C8B-B14F-4D97-AF65-F5344CB8AC3E}">
        <p14:creationId xmlns:p14="http://schemas.microsoft.com/office/powerpoint/2010/main" val="3558066496"/>
      </p:ext>
    </p:extLst>
  </p:cSld>
  <p:clrMapOvr>
    <a:masterClrMapping/>
  </p:clrMapOvr>
  <p:transition spd="slow" advTm="8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4. Ecris en chiffres le nombre qui suit.</a:t>
            </a:r>
          </a:p>
        </p:txBody>
      </p:sp>
      <p:pic>
        <p:nvPicPr>
          <p:cNvPr id="3" name="Image 2" descr="IMG_287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103"/>
          <a:stretch/>
        </p:blipFill>
        <p:spPr>
          <a:xfrm>
            <a:off x="1525505" y="1902640"/>
            <a:ext cx="5850108" cy="35493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38559" y="1405967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 secondes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D2C926C-1794-4CC3-99F1-D1EA94CAC8DD}"/>
              </a:ext>
            </a:extLst>
          </p:cNvPr>
          <p:cNvSpPr/>
          <p:nvPr/>
        </p:nvSpPr>
        <p:spPr>
          <a:xfrm>
            <a:off x="3862873" y="2575249"/>
            <a:ext cx="830425" cy="25192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8855A-F748-46DF-95CB-B47BC7321209}"/>
              </a:ext>
            </a:extLst>
          </p:cNvPr>
          <p:cNvSpPr/>
          <p:nvPr/>
        </p:nvSpPr>
        <p:spPr>
          <a:xfrm>
            <a:off x="3041780" y="4301412"/>
            <a:ext cx="2360644" cy="8397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589410"/>
      </p:ext>
    </p:extLst>
  </p:cSld>
  <p:clrMapOvr>
    <a:masterClrMapping/>
  </p:clrMapOvr>
  <p:transition spd="slow" advTm="10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2029943"/>
            <a:ext cx="8415836" cy="42278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908495" y="404843"/>
            <a:ext cx="55143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600" dirty="0"/>
              <a:t>5. Combien de cubes bleus ?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0500" y="4707827"/>
            <a:ext cx="112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1000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10500" y="2029943"/>
            <a:ext cx="600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10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20966" y="1076830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 secondes</a:t>
            </a:r>
          </a:p>
        </p:txBody>
      </p:sp>
    </p:spTree>
    <p:extLst>
      <p:ext uri="{BB962C8B-B14F-4D97-AF65-F5344CB8AC3E}">
        <p14:creationId xmlns:p14="http://schemas.microsoft.com/office/powerpoint/2010/main" val="1765007814"/>
      </p:ext>
    </p:extLst>
  </p:cSld>
  <p:clrMapOvr>
    <a:masterClrMapping/>
  </p:clrMapOvr>
  <p:transition spd="slow" advTm="12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6. On rajoute 4. Quel est le résultat?</a:t>
            </a:r>
          </a:p>
        </p:txBody>
      </p:sp>
      <p:pic>
        <p:nvPicPr>
          <p:cNvPr id="3" name="Image 2" descr="IMG_287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60"/>
          <a:stretch/>
        </p:blipFill>
        <p:spPr>
          <a:xfrm>
            <a:off x="1661393" y="2090912"/>
            <a:ext cx="5786799" cy="35823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46122" y="1470105"/>
            <a:ext cx="134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 secondes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7D667-5C2C-47BB-90AE-02328FA987F7}"/>
              </a:ext>
            </a:extLst>
          </p:cNvPr>
          <p:cNvSpPr/>
          <p:nvPr/>
        </p:nvSpPr>
        <p:spPr>
          <a:xfrm>
            <a:off x="3237722" y="4488024"/>
            <a:ext cx="2202025" cy="5598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9FC1E37-BF20-495E-9A49-537B9A75E833}"/>
              </a:ext>
            </a:extLst>
          </p:cNvPr>
          <p:cNvSpPr/>
          <p:nvPr/>
        </p:nvSpPr>
        <p:spPr>
          <a:xfrm>
            <a:off x="4040156" y="2771191"/>
            <a:ext cx="690464" cy="2146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624081"/>
      </p:ext>
    </p:extLst>
  </p:cSld>
  <p:clrMapOvr>
    <a:masterClrMapping/>
  </p:clrMapOvr>
  <p:transition spd="slow" advTm="12000">
    <p:fade/>
    <p:sndAc>
      <p:stSnd>
        <p:snd r:embed="rId2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646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7.		Ecris le résultat.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71102" y="2972460"/>
            <a:ext cx="3117493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	5 × 12 = </a:t>
            </a:r>
            <a:r>
              <a:rPr lang="fr-FR" b="1" dirty="0">
                <a:solidFill>
                  <a:srgbClr val="FF0000"/>
                </a:solidFill>
              </a:rPr>
              <a:t>?</a:t>
            </a:r>
            <a:r>
              <a:rPr lang="fr-FR" b="1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71780" y="1829460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 secondes</a:t>
            </a:r>
          </a:p>
        </p:txBody>
      </p:sp>
    </p:spTree>
    <p:extLst>
      <p:ext uri="{BB962C8B-B14F-4D97-AF65-F5344CB8AC3E}">
        <p14:creationId xmlns:p14="http://schemas.microsoft.com/office/powerpoint/2010/main" val="2092792751"/>
      </p:ext>
    </p:extLst>
  </p:cSld>
  <p:clrMapOvr>
    <a:masterClrMapping/>
  </p:clrMapOvr>
  <p:transition spd="slow" advTm="15000">
    <p:fade/>
    <p:sndAc>
      <p:stSnd>
        <p:snd r:embed="rId3" name="Ouverture en cour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257</Words>
  <Application>Microsoft Office PowerPoint</Application>
  <PresentationFormat>Affichage à l'écran (4:3)</PresentationFormat>
  <Paragraphs>71</Paragraphs>
  <Slides>23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Mangal</vt:lpstr>
      <vt:lpstr>Thème Office</vt:lpstr>
      <vt:lpstr>Calcul Mental </vt:lpstr>
      <vt:lpstr>Présentation PowerPoint</vt:lpstr>
      <vt:lpstr>Présentation PowerPoint</vt:lpstr>
      <vt:lpstr>Présentation PowerPoint</vt:lpstr>
      <vt:lpstr>3. Combien de cubes bleus ? </vt:lpstr>
      <vt:lpstr>4. Ecris en chiffres le nombre qui suit.</vt:lpstr>
      <vt:lpstr>Présentation PowerPoint</vt:lpstr>
      <vt:lpstr>6. On rajoute 4. Quel est le résultat?</vt:lpstr>
      <vt:lpstr>7.  Ecris le résultat.</vt:lpstr>
      <vt:lpstr>0,9 × 1 000 =? </vt:lpstr>
      <vt:lpstr>83 – 19 = ?  </vt:lpstr>
      <vt:lpstr>28 = 7 × ?</vt:lpstr>
      <vt:lpstr>11. Quelle heure est-il ? </vt:lpstr>
      <vt:lpstr>12. Combien de temps s’est écoulé  entre ces 2 instants ?</vt:lpstr>
      <vt:lpstr>13. Il faut chercher ma date d’anniversaire. Nous sommes le 9. Je fête mon anniversaire dans 2 semaines exactement. Quelle est ma date d’anniversaire ?</vt:lpstr>
      <vt:lpstr>14. Combien de bouteilles de 0,5L pour remplir la bouteille de 1,5L.</vt:lpstr>
      <vt:lpstr>15.  Indique en fraction le nombre de parts en vert.</vt:lpstr>
      <vt:lpstr>16.   On cherche le nombre de paquets de feuille.  Pour faire des photocopies à l’école, il faut 8 564 feuilles de papier.  Les feuilles sont vendues par paquets de 100.   Combien de paquets de 100 faut-il acheter ?</vt:lpstr>
      <vt:lpstr>17.    J’ai échangé un billet de 1000 F par des pièces de 50 F.  Combien de pièces de 50 F ai-je reçu?</vt:lpstr>
      <vt:lpstr>18.    Le tour du stade fait 400 m. Au cross, les enfants pupilles ont réalisé 2 tours et demi. Quelle est la distance parcourue ?</vt:lpstr>
      <vt:lpstr>Présentation PowerPoint</vt:lpstr>
      <vt:lpstr>20.  Trouve le nombre de bananes Il y a 12 fruits dans un ’umete, un tiers sont des bananes.  Quel est le nombre de bananes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TATAU UPOO</dc:title>
  <dc:creator>Elsie Tapea</dc:creator>
  <cp:lastModifiedBy>Bertrand FILLOUX</cp:lastModifiedBy>
  <cp:revision>46</cp:revision>
  <dcterms:created xsi:type="dcterms:W3CDTF">2017-11-24T19:47:36Z</dcterms:created>
  <dcterms:modified xsi:type="dcterms:W3CDTF">2018-02-28T20:40:35Z</dcterms:modified>
</cp:coreProperties>
</file>