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25"/>
  </p:notesMasterIdLst>
  <p:sldIdLst>
    <p:sldId id="320" r:id="rId2"/>
    <p:sldId id="315" r:id="rId3"/>
    <p:sldId id="288" r:id="rId4"/>
    <p:sldId id="281" r:id="rId5"/>
    <p:sldId id="282" r:id="rId6"/>
    <p:sldId id="302" r:id="rId7"/>
    <p:sldId id="290" r:id="rId8"/>
    <p:sldId id="303" r:id="rId9"/>
    <p:sldId id="257" r:id="rId10"/>
    <p:sldId id="304" r:id="rId11"/>
    <p:sldId id="297" r:id="rId12"/>
    <p:sldId id="305" r:id="rId13"/>
    <p:sldId id="258" r:id="rId14"/>
    <p:sldId id="298" r:id="rId15"/>
    <p:sldId id="318" r:id="rId16"/>
    <p:sldId id="308" r:id="rId17"/>
    <p:sldId id="309" r:id="rId18"/>
    <p:sldId id="310" r:id="rId19"/>
    <p:sldId id="311" r:id="rId20"/>
    <p:sldId id="312" r:id="rId21"/>
    <p:sldId id="313" r:id="rId22"/>
    <p:sldId id="301" r:id="rId23"/>
    <p:sldId id="321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8" autoAdjust="0"/>
    <p:restoredTop sz="94660"/>
  </p:normalViewPr>
  <p:slideViewPr>
    <p:cSldViewPr>
      <p:cViewPr varScale="1">
        <p:scale>
          <a:sx n="81" d="100"/>
          <a:sy n="81" d="100"/>
        </p:scale>
        <p:origin x="91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AE14D-61B1-4F51-AC25-339BB2E53C07}" type="datetimeFigureOut">
              <a:rPr lang="fr-FR" smtClean="0"/>
              <a:pPr/>
              <a:t>28/02/2018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036B-A09D-4762-86D2-0F4AB22BF6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105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4614C-57B0-4C95-9A92-60ADF14BF807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B7297-A666-40BD-9E0C-B05EBF58E8C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92E3A-2204-4D63-AE59-91BF118583E7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7C393-C3C6-4A2C-98E9-0883B44AA3E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058E64-5CCD-407F-A940-09E1079746DD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58914-D558-4E23-83FA-10490914901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0C457-212F-42B3-ABA4-8A43C577D5C7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4CA48-7F49-4C07-A295-8915540695A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06465-9E02-4506-911F-7A8FE8772CEC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79E01-A032-49B1-9139-EDC116C5035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131761-D1B2-4ABB-BD80-A41F9115D96F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D9BFC-CD67-47A9-B7AC-DDED73D4AA8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44534-D82E-4C7F-8A93-6F2DE70D9A0F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8FEAE-951B-4F1D-B067-8D112FFBD3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99B7A6-AE1D-493A-89A0-6DBBCBCEC966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97FA8-F699-4439-9ABC-276DA71C85E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4553B-6DC1-4F8D-BF63-CBBA0BBA5957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94BE-D7E0-4CD8-8CEE-4C8BA7363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F5BC57-0DB2-4FF9-9C5D-9FACE5660385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E84CA-F818-4FD2-8319-FBDBEF6DEE3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4A53C-3598-48F4-8E33-86960AF12BA4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8B2A7-B751-44A3-BA3C-B8B33C2F307D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0F1D2B-B92D-4DC6-99B3-66CB81CEDA55}" type="datetime1">
              <a:rPr lang="fr-FR" smtClean="0"/>
              <a:pPr>
                <a:defRPr/>
              </a:pPr>
              <a:t>28/02/2018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fad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3108" y="4429132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2018</a:t>
            </a:r>
          </a:p>
        </p:txBody>
      </p:sp>
    </p:spTree>
  </p:cSld>
  <p:clrMapOvr>
    <a:masterClrMapping/>
  </p:clrMapOvr>
  <p:transition spd="slow" advClick="0" advTm="7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7.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 secondes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223120" y="2071678"/>
            <a:ext cx="7420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/>
              <a:t>Quel est le chiffre des centaines de 2018 ?</a:t>
            </a:r>
          </a:p>
        </p:txBody>
      </p:sp>
    </p:spTree>
  </p:cSld>
  <p:clrMapOvr>
    <a:masterClrMapping/>
  </p:clrMapOvr>
  <p:transition spd="slow" advClick="0" advTm="10000">
    <p:fade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 secondes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151112" y="2285992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/>
              <a:t>2018 :  quel est le nombre de centaines?</a:t>
            </a:r>
          </a:p>
        </p:txBody>
      </p:sp>
    </p:spTree>
  </p:cSld>
  <p:clrMapOvr>
    <a:masterClrMapping/>
  </p:clrMapOvr>
  <p:transition spd="slow" advClick="0" advTm="12000">
    <p:fade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2636912"/>
            <a:ext cx="78488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1" dirty="0"/>
              <a:t>Combien de kilogrammes?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9.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08584" y="3789040"/>
            <a:ext cx="2880320" cy="849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5000 g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D21EA935-F79F-4884-B85C-9A65BFD604E3}"/>
              </a:ext>
            </a:extLst>
          </p:cNvPr>
          <p:cNvSpPr/>
          <p:nvPr/>
        </p:nvSpPr>
        <p:spPr>
          <a:xfrm>
            <a:off x="4716016" y="3645024"/>
            <a:ext cx="2160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500034" y="1785926"/>
            <a:ext cx="8280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600" b="1" dirty="0"/>
              <a:t>7 × 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10.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8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8000">
    <p:fade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2492896"/>
            <a:ext cx="88569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400" dirty="0"/>
              <a:t>Quelle fraction du disque a été coloriée?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51520" y="1692097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11.</a:t>
            </a: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29" y="4149080"/>
            <a:ext cx="1470443" cy="154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790575" y="1357298"/>
            <a:ext cx="8353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/>
              <a:t>Combien de briques manque-t-il </a:t>
            </a:r>
          </a:p>
          <a:p>
            <a:pPr algn="ctr"/>
            <a:r>
              <a:rPr lang="fr-FR" sz="3600" dirty="0"/>
              <a:t>dans le mur 2 ?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76" y="2857496"/>
            <a:ext cx="8125559" cy="2914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13.</a:t>
            </a:r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259632" y="1556792"/>
            <a:ext cx="74168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/>
              <a:t>Dans une école de 100 élèves un quart est en CM2. Combien y a-t-il d’élèves en CM2?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14.</a:t>
            </a:r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42910" y="2000240"/>
            <a:ext cx="850109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/>
              <a:t>Un ferry quitte le quai de Papeete à 15h45. </a:t>
            </a:r>
          </a:p>
          <a:p>
            <a:pPr algn="ctr"/>
            <a:r>
              <a:rPr lang="fr-FR" sz="4000" dirty="0"/>
              <a:t>La traversée dure 30 minutes.</a:t>
            </a:r>
          </a:p>
          <a:p>
            <a:pPr algn="ctr"/>
            <a:r>
              <a:rPr lang="fr-FR" sz="4000" dirty="0"/>
              <a:t>A quelle heure arrive-t-il à Moorea 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15.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25 secondes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80928"/>
            <a:ext cx="4749540" cy="213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423617" y="1714488"/>
            <a:ext cx="77203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/>
              <a:t>Combien y-a-t-il de croix ci-dessous ?</a:t>
            </a:r>
          </a:p>
        </p:txBody>
      </p:sp>
    </p:spTree>
  </p:cSld>
  <p:clrMapOvr>
    <a:masterClrMapping/>
  </p:clrMapOvr>
  <p:transition spd="slow" advClick="0" advTm="25000">
    <p:fade/>
    <p:sndAc>
      <p:stSnd>
        <p:snd r:embed="rId2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714620"/>
            <a:ext cx="31242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1643042" y="1500174"/>
            <a:ext cx="6786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Combien y a-t-il de carrés colorés dans ce quadrillage ?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645024"/>
            <a:ext cx="7715200" cy="2679576"/>
          </a:xfrm>
        </p:spPr>
        <p:txBody>
          <a:bodyPr/>
          <a:lstStyle/>
          <a:p>
            <a:pPr algn="ctr">
              <a:buNone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 de qualification des classes de CM2 et 6</a:t>
            </a:r>
            <a:r>
              <a:rPr lang="fr-FR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questions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642918"/>
            <a:ext cx="5485904" cy="196138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17.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2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7704" y="1772816"/>
            <a:ext cx="545037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prstClr val="black"/>
                </a:solidFill>
              </a:rPr>
              <a:t>Quel est le chiffre des unités du produit 2018 × 311 ?</a:t>
            </a:r>
          </a:p>
        </p:txBody>
      </p:sp>
    </p:spTree>
  </p:cSld>
  <p:clrMapOvr>
    <a:masterClrMapping/>
  </p:clrMapOvr>
  <p:transition spd="slow" advClick="0" advTm="25000">
    <p:fade/>
    <p:sndAc>
      <p:stSnd>
        <p:snd r:embed="rId2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028" y="2584690"/>
            <a:ext cx="4273310" cy="427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18.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4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 secondes</a:t>
            </a:r>
          </a:p>
        </p:txBody>
      </p:sp>
      <p:sp>
        <p:nvSpPr>
          <p:cNvPr id="12" name="ZoneTexte 1"/>
          <p:cNvSpPr txBox="1">
            <a:spLocks noChangeArrowheads="1"/>
          </p:cNvSpPr>
          <p:nvPr/>
        </p:nvSpPr>
        <p:spPr bwMode="auto">
          <a:xfrm>
            <a:off x="1115616" y="1628800"/>
            <a:ext cx="76328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fr-FR" sz="4000" dirty="0">
                <a:solidFill>
                  <a:prstClr val="black"/>
                </a:solidFill>
              </a:rPr>
              <a:t>Combien de carreaux dans le quart d’une tablette de chocolat?</a:t>
            </a:r>
            <a:endParaRPr lang="fr-FR" sz="4000" u="sng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 advClick="0" advTm="40000">
    <p:fade/>
    <p:sndAc>
      <p:stSnd>
        <p:snd r:embed="rId2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214678" y="1785926"/>
            <a:ext cx="313869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6600" b="1" dirty="0"/>
              <a:t>15 × 11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19.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40 secondes</a:t>
            </a:r>
          </a:p>
        </p:txBody>
      </p:sp>
    </p:spTree>
  </p:cSld>
  <p:clrMapOvr>
    <a:masterClrMapping/>
  </p:clrMapOvr>
  <p:transition spd="slow" advClick="0" advTm="40000">
    <p:fade/>
    <p:sndAc>
      <p:stSnd>
        <p:snd r:embed="rId2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20.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5402DF7-7AE3-4122-9809-A468F7C7C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725" y="2071687"/>
            <a:ext cx="5391150" cy="43815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CAA7A56-F569-4EE2-A832-9E8EDC93CBB8}"/>
              </a:ext>
            </a:extLst>
          </p:cNvPr>
          <p:cNvSpPr txBox="1"/>
          <p:nvPr/>
        </p:nvSpPr>
        <p:spPr>
          <a:xfrm>
            <a:off x="1691680" y="1354021"/>
            <a:ext cx="7037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Quel est le périmètre de cette figure ?</a:t>
            </a:r>
          </a:p>
        </p:txBody>
      </p:sp>
    </p:spTree>
    <p:extLst>
      <p:ext uri="{BB962C8B-B14F-4D97-AF65-F5344CB8AC3E}">
        <p14:creationId xmlns:p14="http://schemas.microsoft.com/office/powerpoint/2010/main" val="184405462"/>
      </p:ext>
    </p:extLst>
  </p:cSld>
  <p:clrMapOvr>
    <a:masterClrMapping/>
  </p:clrMapOvr>
  <p:transition spd="slow" advClick="0" advTm="60000">
    <p:fad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Bonne chance à tous !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marR="0" algn="ctr" eaLnBrk="1" hangingPunct="1"/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marR="0" algn="ctr" eaLnBrk="1" hangingPunct="1"/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marR="0" algn="ctr" eaLnBrk="1" hangingPunct="1"/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3 × 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</p:spTree>
  </p:cSld>
  <p:clrMapOvr>
    <a:masterClrMapping/>
  </p:clrMapOvr>
  <p:transition spd="slow" advClick="0" advTm="7000">
    <p:fad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2.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664"/>
            <a:ext cx="2711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 secondes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1357298"/>
            <a:ext cx="130302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2071678"/>
            <a:ext cx="1309893" cy="1323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4" y="2786058"/>
            <a:ext cx="1037905" cy="106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14488"/>
            <a:ext cx="1277781" cy="12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3214686"/>
            <a:ext cx="1030170" cy="106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3357562"/>
            <a:ext cx="1037322" cy="100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00100" y="4643446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Combien d’argent avec ces 6 pièces ?</a:t>
            </a:r>
          </a:p>
        </p:txBody>
      </p:sp>
    </p:spTree>
  </p:cSld>
  <p:clrMapOvr>
    <a:masterClrMapping/>
  </p:clrMapOvr>
  <p:transition spd="slow" advClick="0" advTm="10000">
    <p:fad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571472" y="2071678"/>
            <a:ext cx="8572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dirty="0"/>
              <a:t>Combien mesure le crayon 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 secondes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" y="3000372"/>
            <a:ext cx="88487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2000">
    <p:fad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571604" y="1714488"/>
            <a:ext cx="72866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/>
              <a:t>Dans une classe de 26 élèves, tout le monde sort de la salle en fin d’heure sauf 7 élèves.</a:t>
            </a:r>
          </a:p>
          <a:p>
            <a:r>
              <a:rPr lang="fr-FR" sz="4000" dirty="0"/>
              <a:t>Combien en reste-t-il?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4.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15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secondes</a:t>
            </a:r>
          </a:p>
        </p:txBody>
      </p:sp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600" b="1" dirty="0"/>
              <a:t>62 × 0,5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5.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928662" y="5286388"/>
            <a:ext cx="770510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dirty="0"/>
              <a:t> =….</a:t>
            </a:r>
            <a:r>
              <a:rPr lang="fr-FR" sz="4800" b="1" dirty="0"/>
              <a:t>h</a:t>
            </a:r>
            <a:r>
              <a:rPr lang="fr-FR" sz="4800" dirty="0"/>
              <a:t> ….</a:t>
            </a:r>
            <a:r>
              <a:rPr lang="fr-FR" sz="4800" b="1" dirty="0"/>
              <a:t>min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6.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15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857232"/>
            <a:ext cx="4357718" cy="449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299</Words>
  <Application>Microsoft Office PowerPoint</Application>
  <PresentationFormat>Affichage à l'écran (4:3)</PresentationFormat>
  <Paragraphs>73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6" baseType="lpstr">
      <vt:lpstr>Arial</vt:lpstr>
      <vt:lpstr>Calibri</vt:lpstr>
      <vt:lpstr>Thème Office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Bertrand FILLOUX</cp:lastModifiedBy>
  <cp:revision>144</cp:revision>
  <dcterms:created xsi:type="dcterms:W3CDTF">2011-09-01T19:40:28Z</dcterms:created>
  <dcterms:modified xsi:type="dcterms:W3CDTF">2018-02-28T19:26:09Z</dcterms:modified>
</cp:coreProperties>
</file>