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82" r:id="rId7"/>
    <p:sldId id="260" r:id="rId8"/>
    <p:sldId id="281" r:id="rId9"/>
    <p:sldId id="284" r:id="rId10"/>
    <p:sldId id="285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302" r:id="rId21"/>
    <p:sldId id="297" r:id="rId22"/>
    <p:sldId id="298" r:id="rId23"/>
    <p:sldId id="299" r:id="rId24"/>
    <p:sldId id="300" r:id="rId25"/>
    <p:sldId id="301" r:id="rId26"/>
    <p:sldId id="280" r:id="rId27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995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272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225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198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52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71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40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224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7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23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32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42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522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13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2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46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703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78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40BF6-A5CC-458B-921B-79D149C7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1156-D1D8-413B-B4E8-C6FFC75CF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F6515-094C-42F3-BE33-506BE856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03C532-56F8-4139-8C8B-163AB014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1BED86-60F5-4E96-8EC3-F8BF7190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6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94A54-55FF-411F-B16C-6BBDEEB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415B1E-3F04-41CE-9EB1-1246C13D6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E8DA55-5263-43F5-802E-EC11A087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05A5B8-D3A3-4DBD-A455-FCBA6681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72F7DC-D284-4A45-AC19-92F4ED43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6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F08F47-BF18-45E0-9351-8C556B78A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CC99B-040F-4B3E-A2AD-C44D68216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097D7F-0FE9-4F53-A779-47AB0DFB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7DA58-9A81-4840-BE24-961A6D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2A61A-558F-433D-A4C8-4F501080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43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DD680-20F1-4FE6-89C6-F0FF2D427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B49AE-D2BB-4AC2-B243-524BAEEBE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0D55A-3C21-449A-99F5-48784A2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37435D-EA06-4800-8140-1EB21BC3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E5384-4A24-41C1-988A-E0157DB0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766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17E3B-1F0D-4942-BCFB-4B3B2037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0C3A5E-A176-4727-BFE3-C289D3256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D328C2-F94A-471D-8083-055E6E14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EF136D-FA4C-481C-8BC5-E39DDDDF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C7916-8725-4649-AE3F-22F20DCC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861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D14E9-F760-4105-BC3A-4295C2C4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EED022-6B59-46B7-9A42-26EAA03C9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2E2FA1-85A7-449B-B604-A1111186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0714E-FF1C-4F51-91A9-F983CCCA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5D5EA6-6E4E-4443-BBDA-E446EBBD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6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57C37-CC8B-42F2-AD53-05F544E5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D400CB-0526-47D4-A357-1CF5B2079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D15E1B-1CC9-4053-86FC-268ECEE2B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67B6A0-89A0-479B-AAB3-1FF7DF04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B5A35B-520E-4511-9AFC-4263DE7A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637DED-C0E0-415D-B571-C1371B72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8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63B06-254A-4003-8983-4F3D3B0ED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3DDA17-C404-4D93-B343-5D374B0C9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B1482D-A029-4DEE-A270-0EA8E6E6D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59877C-CC11-42D3-84D1-53642121B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D189D0-BB16-4CBE-B9E3-C4144F35E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CB8F02B-8E33-46B7-B01E-7635079A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4B9734-128C-4473-9072-2C188794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982727-97FB-4948-95D9-C78B2DF4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416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BA0CB-112D-48C9-81B9-AA639866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F9D208-9A99-4D0F-B146-20B13492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C21A28-F5C6-4A86-9E0C-AB078C62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837303-A73F-4782-A50D-A8972587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56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B3B77-DCD5-469A-A5C0-F78A9FA4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E829D0-1074-4693-B09E-2951122E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2A418E-9FCC-4EEE-8C61-CDDD3B98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82880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89460-6B66-4440-B279-A56FAF40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5C9F6-A7F0-41F4-8FF3-3E4363767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41E5BB-7F76-44C2-9B90-D466DB38C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AC4A7D-B7DF-4F85-B21D-FF5C9A2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BE0AD8-2364-4E7E-9C9E-44218025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224532-32D2-4E8A-8003-23C743E2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7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0A762-1F52-4E3D-8951-61775F9A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DCD0-90C7-4E2A-8F33-618664305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84365B-B58C-4776-90CE-26993324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66CAEC-B1D4-45FE-99F2-70CBC04E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853BE5-0F57-4C8D-B1D1-951F5C63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56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1E4B1-5F31-40C5-A004-CD505470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4AB441-276E-47F3-89D8-F25E0FAAA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B2E25A-53E3-49F2-A2DB-12559B714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7C673F-236E-4A68-A555-269E45B8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CBA188-A4CB-4B0A-8CFA-3B4B0E6A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35917B-886F-4BE1-B0CC-6F5C7D0A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21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F1970-E7CD-49B0-AEAA-3CF15638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D6FE03-6FF0-469B-B016-75C507F00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6B024B-EA7E-4EDE-A3B8-D605F1BC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EF259-033E-414C-86D5-811FF7DD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9ACAB4-7309-401D-948C-0FF2F21E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249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1D9E3C-5FD0-45D3-861C-8960B5DBB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5B2DFD-B35E-47E1-9938-D98FF5FAF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E7D17-A724-43C9-B3AD-FB8E342E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6C098-2D78-4DC8-AE7E-F1FDEBF3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A9792-E3F8-4E9C-92F5-D3ED87D0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966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C240A-28E7-4DCE-A59D-DF3108F64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B089CF-FF56-4E62-9297-3F9F3F94A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D2AF6-5234-43C9-9CD7-5E6B7700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21D3A8-794F-4D15-83EA-209B6688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3CD55-44AA-417E-8052-86A1AFEB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110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C859E-C514-4A09-9C32-DB6F0E0A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35B55E-069D-46E0-B218-2FBDE995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B92B1-D808-4F3A-818F-2891B14F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DC217-2C7E-468F-9AD1-028426CD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66538D-6366-45D1-86C5-359CAC0A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2570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48200-C422-473A-862C-2C66F915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844294-9B03-462B-A7DD-BD13A852D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E59D4-6710-4CB2-880E-51D62774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C2CE0B-90A0-4A4F-8C66-031C9F3D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BA771-CAB2-42E1-9159-31151315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5875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CACD09-4C83-406C-9FF6-83D58468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C7CFF-B5E1-4A2E-AACB-6DDAE8BBB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1A965E-4971-4121-AF60-2C7B260E6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C3DED3-9B37-4BC1-A12D-E2BB632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6993C8-E2F1-4038-9926-7417C0DA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61D54F-D6EA-4140-9EA0-B91BBD2A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548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7EF56-5F67-4979-B5A5-A1F0689B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AE440D-BFED-4C4D-9B50-62201B98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BCF357-F4C3-4868-BF80-80D2ABFA7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7CB653-343E-4B42-85A4-6318B73C2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91782F-8308-415A-9931-62F3B8EB8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65C64B-95DD-4A7F-AD86-E944AEAB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B22150-A5A9-4BE9-B9E3-5D8A5C80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95595E-2227-450A-8C45-FD6D9A3C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81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297D27-867B-4678-BD1D-D0F4B73F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9E4EEB-C004-4890-B8C9-F0F78749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3F2188-9B80-4477-8CCA-A68CF0DD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1482B5-1A4E-4C19-9F54-D4B699CF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893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BE26EF-5E65-4632-8F41-7EA943AD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2CBA39-F88C-41A0-952A-E183F7AB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DE2DCD-1BB9-4266-97D8-DEB38599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073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87C71-96C9-477C-8625-5D602E7E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EA10EC-6178-43B7-8CC0-17B60379A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70AD9-1675-4567-9C36-378C3167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C189A-1D93-4C42-91CD-51B06AFA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6812B1-B765-49AE-A37C-265E2885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7184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49CF1-FB67-4773-975B-30F4FA0B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5F2D38-5B80-49AC-8FEB-FB120F31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146ABF-869D-4A40-95B3-33C977A6F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76A721-FADB-478D-8998-27201E23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2D058-38CE-4EBC-A766-4DA397E6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0BBD52-4448-42F9-AAD2-B781A1C1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8196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72DC0-A213-4412-95DF-3C5DE62D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FBB7C5-E24A-425A-9B2F-A81CF49BB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05BBB2-0F89-496F-A3A5-8BB46854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168E8B-8B54-4078-8DE6-CB6703A2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71365-51C9-427A-9A95-31AE961C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8C8EA5-A2B0-4A7D-9A4C-26582EE5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518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622DE-3473-45C1-AD35-361EBA1D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A011F-7858-41C2-A701-0057B9DB4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A40FA-8115-4A9F-935E-30E7DAC5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AEF19A-E1E7-442D-91A4-E938DDB3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BC0175-AFAB-4FD4-BC72-6A3F509A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869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4BD18E-8AFF-4DE2-A4C7-047581955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ABEE13-8B46-4298-9C3D-4EE4BF604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C77CD6-C9CF-4576-A636-CE06CEF0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2858A3-D88A-41AB-9239-59A6F1F4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0B23D-8BF3-49AE-83B3-3B438651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9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A5191-23E5-41B6-AE56-3706D139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A27AB-F712-4E27-B6B3-EEFCF5F45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673540-17E5-44BD-90AC-27E4C2F6E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CE5FE4-38BD-4DFE-8823-197B91EC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53C65-D0BE-437C-82A5-0E956A96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AE5CE-555B-4769-8D8F-AE5A2C6B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3C553-3DA3-4EFA-A866-456A85D9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FF883B-B128-4424-957F-3AAFABB51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8BBC60-C848-4B09-9418-2D710EF5A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0C2ADE0-BEFF-46F1-AB10-799C99B39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743EF8-09E7-42E8-AC44-5635D5555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A3D300-020D-407C-8698-22BA6E3D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8ABBA6-E702-4887-A643-6124BCCF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3A69DB8-19D8-4C3C-BF6E-58D6918F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7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56DA8-F4BD-4025-A192-15CDBF8C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BE655C-432C-409A-8DDF-611D3ABC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2D4C0D-A824-40A2-B11D-73EB5846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D07E96-85ED-4679-B02D-0435A058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5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D89ABD-2BB5-4BB4-984F-0A8769EA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20B0F2-509A-4E7D-8584-99F58E62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4D4C57-54CF-4BFA-93AE-844016FC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549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26194-4894-472A-BEB2-BF25A33F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D4C4A-8476-4386-87C7-F5D1ACE3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5D0213-57AA-4EF2-BBB9-B77453F94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4BCE9-673C-4808-8F35-D085670F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F61E49-0851-4467-9E8E-1A92A4ED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93EAB7-F3A6-4547-9E60-9ACA8D21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49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41BA1-64E2-414B-9446-DF752B3C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D57A66-8323-4330-86F7-87CEC851E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6B3C13-B240-4771-8473-AC82AC69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1C6C08-9760-487B-87B0-06F6126F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43B5A9-07A9-4339-A9A2-30C5C3CC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8AAE39-C37F-4AFF-B124-2CCBB127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29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BDDD9-3401-4DC1-A10A-3F8D0AAD2D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7B65D36D-C4DD-4E5A-9910-7DD5CDE63D2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DDF071A-048C-4A50-811B-C5BA81F935B7}" type="datetime1">
              <a:rPr lang="fr-FR"/>
              <a:pPr lvl="0"/>
              <a:t>15/01/2019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7CD2DD8-D44F-45EE-A580-55C7B099D3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DF09E919-CF17-4178-A1FC-6C8D36EBD79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86EF663-2FE8-4CB3-95F7-BED5C37016A5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F16F7AF-FDD8-46F0-A143-687360D19B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7AE8E-D756-403B-8BC5-45E3CE840F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99036F-984F-40C1-9CFE-7B01F6B222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  <a:p>
            <a:pPr lvl="7"/>
            <a:r>
              <a:rPr lang="fr-FR"/>
              <a:t>Huitième niveau de plan</a:t>
            </a:r>
          </a:p>
          <a:p>
            <a:pPr lvl="0"/>
            <a:r>
              <a:rPr lang="fr-FR"/>
              <a:t>Neuvième niveau de planCliquez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8B632A-AB3C-42ED-8836-61EE6EEE980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4006B42-6BF8-4EB5-A62D-96A7BD1808AD}" type="datetime1">
              <a:rPr lang="fr-FR"/>
              <a:pPr lvl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3A9458-CAF8-491B-A1F5-2441549C3D3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C525BB-E46C-4818-9606-2CA4DB7F007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22339CC-5890-43D2-B9D4-76451F79434D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lvl="0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lvl="1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2pPr>
      <a:lvl3pPr lvl="2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3pPr>
      <a:lvl4pPr lvl="3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4pPr>
      <a:lvl5pPr lvl="4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5pPr>
      <a:lvl6pPr lvl="5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6pPr>
      <a:lvl7pPr lvl="6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7pPr>
      <a:lvl8pPr lvl="7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8C1F5A-6661-4B99-88F6-5D80EA07DE4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58629FD-02AB-485A-86E1-FC697267E639}" type="datetime1">
              <a:rPr lang="fr-FR"/>
              <a:pPr lvl="0"/>
              <a:t>15/01/2019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446452-DA4C-4C72-8DAC-C798B3354F9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87D15A-4CDA-432A-9040-6E1FBCB5A13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FFA13D6-E2F7-40B4-8216-5DDB6EFC68C5}" type="slidenum">
              <a:t>‹N°›</a:t>
            </a:fld>
            <a:endParaRPr lang="fr-FR"/>
          </a:p>
        </p:txBody>
      </p:sp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37A635AB-F22D-4D2A-B5ED-9FC95F424C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FE37579-8C94-45FA-8D4E-A9D051B22E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hangingPunct="1"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7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80767" y="404640"/>
            <a:ext cx="9296369" cy="380689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endParaRPr lang="fr-FR" sz="3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400" dirty="0">
                <a:latin typeface="Arial" pitchFamily="18"/>
                <a:ea typeface="Microsoft YaHei" pitchFamily="2"/>
                <a:cs typeface="Mangal" pitchFamily="2"/>
              </a:rPr>
              <a:t>Hier soir, je me suis endormi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400" dirty="0">
                <a:latin typeface="Arial" pitchFamily="18"/>
                <a:ea typeface="Microsoft YaHei" pitchFamily="2"/>
                <a:cs typeface="Mangal" pitchFamily="2"/>
              </a:rPr>
              <a:t>à dix heures et quart.</a:t>
            </a:r>
          </a:p>
          <a:p>
            <a:pPr lvl="0" algn="ctr" hangingPunct="0">
              <a:defRPr sz="6000"/>
            </a:pPr>
            <a:r>
              <a:rPr lang="fr-FR" sz="4400" dirty="0">
                <a:latin typeface="Arial" pitchFamily="18"/>
                <a:ea typeface="Microsoft YaHei" pitchFamily="2"/>
                <a:cs typeface="Mangal" pitchFamily="2"/>
              </a:rPr>
              <a:t>Je me réveille à six heures et demie</a:t>
            </a:r>
            <a:r>
              <a:rPr lang="fr-FR" sz="3200" dirty="0">
                <a:latin typeface="Arial" pitchFamily="18"/>
                <a:ea typeface="Microsoft YaHei" pitchFamily="2"/>
                <a:cs typeface="Mangal" pitchFamily="2"/>
              </a:rPr>
              <a:t>.</a:t>
            </a:r>
          </a:p>
          <a:p>
            <a:pPr lvl="0" algn="ctr" hangingPunct="0">
              <a:defRPr sz="6000"/>
            </a:pPr>
            <a:r>
              <a:rPr lang="fr-FR" sz="4400" b="1" dirty="0">
                <a:latin typeface="Arial" pitchFamily="18"/>
                <a:ea typeface="Microsoft YaHei" pitchFamily="2"/>
                <a:cs typeface="Mangal" pitchFamily="2"/>
              </a:rPr>
              <a:t>Combien de temps ai-je dormi ?</a:t>
            </a:r>
            <a:br>
              <a:rPr lang="fr-FR" sz="4400" dirty="0">
                <a:latin typeface="Arial" pitchFamily="18"/>
                <a:ea typeface="Microsoft YaHei" pitchFamily="2"/>
                <a:cs typeface="Mangal" pitchFamily="2"/>
              </a:rPr>
            </a:br>
            <a:endParaRPr lang="fr-FR" sz="4400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04180277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134191" y="1273176"/>
            <a:ext cx="5075470" cy="7987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800" dirty="0">
                <a:latin typeface="Arial" pitchFamily="18"/>
                <a:ea typeface="Microsoft YaHei" pitchFamily="2"/>
                <a:cs typeface="Mangal" pitchFamily="2"/>
              </a:rPr>
              <a:t>La moitié de 2018</a:t>
            </a:r>
            <a:endParaRPr lang="fr-FR" sz="4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05531525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9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089953" y="1073252"/>
            <a:ext cx="4964093" cy="203737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Pour    </a:t>
            </a:r>
            <a:r>
              <a:rPr lang="fr-FR" sz="4400" b="1" i="1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n</a:t>
            </a:r>
            <a:r>
              <a:rPr lang="fr-FR" sz="4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= 2,5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endParaRPr lang="fr-FR" sz="4400" dirty="0"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Calculer :     4</a:t>
            </a:r>
            <a:r>
              <a:rPr lang="fr-FR" sz="4400" b="1" i="1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n</a:t>
            </a:r>
            <a:r>
              <a:rPr lang="fr-FR" sz="4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+ 6</a:t>
            </a:r>
          </a:p>
        </p:txBody>
      </p:sp>
    </p:spTree>
    <p:extLst>
      <p:ext uri="{BB962C8B-B14F-4D97-AF65-F5344CB8AC3E}">
        <p14:creationId xmlns:p14="http://schemas.microsoft.com/office/powerpoint/2010/main" val="154633949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10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842397" y="1306146"/>
            <a:ext cx="7251385" cy="245024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Un monstre marin mesure 30m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plus la moitié de sa taille.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b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</a:b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Quelle est sa longueur totale?</a:t>
            </a:r>
          </a:p>
        </p:txBody>
      </p:sp>
    </p:spTree>
    <p:extLst>
      <p:ext uri="{BB962C8B-B14F-4D97-AF65-F5344CB8AC3E}">
        <p14:creationId xmlns:p14="http://schemas.microsoft.com/office/powerpoint/2010/main" val="139393556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11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2057E37E-9679-4AFD-B3FD-7504F9BF5D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286344"/>
              </p:ext>
            </p:extLst>
          </p:nvPr>
        </p:nvGraphicFramePr>
        <p:xfrm>
          <a:off x="2435225" y="1316038"/>
          <a:ext cx="309721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Équation" r:id="rId5" imgW="495000" imgH="393480" progId="Equation.3">
                  <p:embed/>
                </p:oleObj>
              </mc:Choice>
              <mc:Fallback>
                <p:oleObj name="Équation" r:id="rId5" imgW="495000" imgH="393480" progId="Equation.3">
                  <p:embed/>
                  <p:pic>
                    <p:nvPicPr>
                      <p:cNvPr id="9" name="Obje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1316038"/>
                        <a:ext cx="309721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309574"/>
      </p:ext>
    </p:extLst>
  </p:cSld>
  <p:clrMapOvr>
    <a:masterClrMapping/>
  </p:clrMapOvr>
  <p:transition spd="slow" advClick="0" advTm="21000">
    <p:fade/>
    <p:sndAc>
      <p:stSnd>
        <p:snd r:embed="rId4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12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7" name="ZoneTexte 1">
            <a:extLst>
              <a:ext uri="{FF2B5EF4-FFF2-40B4-BE49-F238E27FC236}">
                <a16:creationId xmlns:a16="http://schemas.microsoft.com/office/drawing/2014/main" id="{2B4B504F-35B2-476B-AD78-5FC2630B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252" y="1073252"/>
            <a:ext cx="900105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4800" dirty="0"/>
              <a:t>Quelle est l’aire de la figure jaune ? </a:t>
            </a:r>
          </a:p>
          <a:p>
            <a:endParaRPr lang="fr-FR" sz="44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520AA99-4BA5-4A2F-A093-3DC5943A44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2788" y="1827304"/>
            <a:ext cx="528637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20454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13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459684" y="1252066"/>
            <a:ext cx="4417982" cy="127908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7200" dirty="0">
                <a:latin typeface="Arial" pitchFamily="18"/>
                <a:ea typeface="Microsoft YaHei" pitchFamily="2"/>
                <a:cs typeface="Mangal" pitchFamily="2"/>
              </a:rPr>
              <a:t>2018</a:t>
            </a:r>
            <a:r>
              <a:rPr lang="fr-FR" sz="5400" dirty="0">
                <a:latin typeface="Arial" pitchFamily="18"/>
                <a:ea typeface="Microsoft YaHei" pitchFamily="2"/>
                <a:cs typeface="Mangal" pitchFamily="2"/>
              </a:rPr>
              <a:t> × </a:t>
            </a:r>
            <a:r>
              <a:rPr lang="fr-FR" sz="7200" dirty="0">
                <a:latin typeface="Arial" pitchFamily="18"/>
                <a:ea typeface="Microsoft YaHei" pitchFamily="2"/>
                <a:cs typeface="Mangal" pitchFamily="2"/>
              </a:rPr>
              <a:t>0,5</a:t>
            </a:r>
            <a:endParaRPr lang="fr-FR" sz="7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00031126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14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416096" y="1224073"/>
            <a:ext cx="4631309" cy="141111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8000" dirty="0">
                <a:latin typeface="Arial" pitchFamily="18"/>
                <a:ea typeface="Microsoft YaHei" pitchFamily="2"/>
                <a:cs typeface="Mangal" pitchFamily="2"/>
              </a:rPr>
              <a:t>4</a:t>
            </a:r>
            <a:r>
              <a:rPr lang="fr-FR" sz="6000" dirty="0">
                <a:latin typeface="Arial" pitchFamily="18"/>
                <a:ea typeface="Microsoft YaHei" pitchFamily="2"/>
                <a:cs typeface="Mangal" pitchFamily="2"/>
              </a:rPr>
              <a:t> × </a:t>
            </a:r>
            <a:r>
              <a:rPr lang="fr-FR" sz="8000" dirty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? </a:t>
            </a:r>
            <a:r>
              <a:rPr lang="fr-FR" sz="8000" dirty="0">
                <a:latin typeface="Arial" pitchFamily="18"/>
                <a:ea typeface="Microsoft YaHei" pitchFamily="2"/>
                <a:cs typeface="Mangal" pitchFamily="2"/>
              </a:rPr>
              <a:t>= 32</a:t>
            </a:r>
            <a:endParaRPr lang="fr-FR" sz="8000" b="0" i="0" u="none" strike="noStrike" kern="1200" dirty="0">
              <a:ln>
                <a:noFill/>
              </a:ln>
              <a:solidFill>
                <a:srgbClr val="FF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8365499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293396" y="2910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575820" y="859919"/>
            <a:ext cx="7992360" cy="127056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Lorsque le drapeau vert est cliqué, de combien avance le lutin?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7032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495B8DE-6AB0-4136-9CA4-EB8B504BB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9963" y="2304662"/>
            <a:ext cx="3482102" cy="40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25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16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0" y="1302227"/>
            <a:ext cx="9162678" cy="115270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Si je mange deux tiers de cette tablette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de chocolat, combien reste-t-il de carreaux?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1BD41588-B7FC-463F-A003-312939213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787" y="2406710"/>
            <a:ext cx="4273310" cy="427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270354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45" y="3429000"/>
            <a:ext cx="7714800" cy="2679120"/>
          </a:xfrm>
        </p:spPr>
        <p:txBody>
          <a:bodyPr/>
          <a:lstStyle/>
          <a:p>
            <a:pPr lvl="0"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5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lvl="0"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880"/>
            <a:ext cx="6102834" cy="218195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17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416946" y="1469216"/>
            <a:ext cx="8792705" cy="186040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000" dirty="0">
                <a:latin typeface="Arial" pitchFamily="18"/>
                <a:ea typeface="Microsoft YaHei" pitchFamily="2"/>
                <a:cs typeface="Mangal" pitchFamily="2"/>
              </a:rPr>
              <a:t>Je vois 5 voitures et 3 vélos.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endParaRPr lang="fr-FR" sz="4000" dirty="0"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4000" dirty="0">
                <a:latin typeface="Arial" pitchFamily="18"/>
                <a:ea typeface="Microsoft YaHei" pitchFamily="2"/>
                <a:cs typeface="Mangal" pitchFamily="2"/>
              </a:rPr>
              <a:t>Combien cela fait-il de roues au total?</a:t>
            </a:r>
          </a:p>
        </p:txBody>
      </p:sp>
    </p:spTree>
    <p:extLst>
      <p:ext uri="{BB962C8B-B14F-4D97-AF65-F5344CB8AC3E}">
        <p14:creationId xmlns:p14="http://schemas.microsoft.com/office/powerpoint/2010/main" val="266577679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18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073252"/>
            <a:ext cx="889248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/>
              <a:t>Un ascenseur contient 4 personnes. </a:t>
            </a:r>
          </a:p>
          <a:p>
            <a:pPr algn="ctr"/>
            <a:r>
              <a:rPr lang="fr-FR" sz="4000" dirty="0"/>
              <a:t>Il monte de deux étages pour récupérer 3 passagers, puis descend de trois étages jusqu’au rez-de-chaussée.</a:t>
            </a:r>
          </a:p>
          <a:p>
            <a:pPr algn="ctr"/>
            <a:endParaRPr lang="fr-FR" sz="2400" dirty="0"/>
          </a:p>
          <a:p>
            <a:pPr algn="ctr"/>
            <a:r>
              <a:rPr lang="fr-FR" sz="4800" b="1" dirty="0"/>
              <a:t>De quel étage est-il parti ? </a:t>
            </a:r>
          </a:p>
        </p:txBody>
      </p:sp>
    </p:spTree>
    <p:extLst>
      <p:ext uri="{BB962C8B-B14F-4D97-AF65-F5344CB8AC3E}">
        <p14:creationId xmlns:p14="http://schemas.microsoft.com/office/powerpoint/2010/main" val="483285403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19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947" y="1394843"/>
            <a:ext cx="75242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400" dirty="0"/>
              <a:t>10 bonbons coûtent 35 francs.</a:t>
            </a:r>
          </a:p>
          <a:p>
            <a:pPr algn="ctr"/>
            <a:r>
              <a:rPr lang="fr-FR" sz="4400" dirty="0"/>
              <a:t>Quel est le prix de 12 bonbons? </a:t>
            </a:r>
          </a:p>
        </p:txBody>
      </p:sp>
    </p:spTree>
    <p:extLst>
      <p:ext uri="{BB962C8B-B14F-4D97-AF65-F5344CB8AC3E}">
        <p14:creationId xmlns:p14="http://schemas.microsoft.com/office/powerpoint/2010/main" val="3045044420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 min</a:t>
            </a: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46" y="1180126"/>
            <a:ext cx="86550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/>
              <a:t>Quel est le résultat de la dernière ligne?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59B5A8E-C34D-4A24-8318-C3CE5CD37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0225" y="1897574"/>
            <a:ext cx="554355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26800"/>
      </p:ext>
    </p:extLst>
  </p:cSld>
  <p:clrMapOvr>
    <a:masterClrMapping/>
  </p:clrMapOvr>
  <p:transition spd="slow" advClick="0" advTm="60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8740" y="4206872"/>
            <a:ext cx="7714800" cy="2679120"/>
          </a:xfrm>
        </p:spPr>
        <p:txBody>
          <a:bodyPr/>
          <a:lstStyle/>
          <a:p>
            <a:pPr lvl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891" y="1936977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5630137" y="951723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640" y="620640"/>
            <a:ext cx="7772039" cy="1469520"/>
          </a:xfrm>
        </p:spPr>
        <p:txBody>
          <a:bodyPr/>
          <a:lstStyle/>
          <a:p>
            <a:pPr lvl="0"/>
            <a:r>
              <a:rPr lang="fr-FR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95640" y="2565360"/>
            <a:ext cx="5463720" cy="251892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lvl="0"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4500000" y="5733360"/>
            <a:ext cx="41760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3108674" y="1073252"/>
            <a:ext cx="2901092" cy="2027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88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8 × 6</a:t>
            </a:r>
          </a:p>
        </p:txBody>
      </p:sp>
    </p:spTree>
    <p:extLst>
      <p:ext uri="{BB962C8B-B14F-4D97-AF65-F5344CB8AC3E}">
        <p14:creationId xmlns:p14="http://schemas.microsoft.com/office/powerpoint/2010/main" val="3542661103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34593" y="1503841"/>
            <a:ext cx="8467937" cy="73971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36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fr-FR" sz="4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7+7+7 +  7+7+7</a:t>
            </a:r>
            <a:r>
              <a:rPr lang="fr-FR" sz="4400" b="1" dirty="0">
                <a:latin typeface="Arial" pitchFamily="18"/>
                <a:ea typeface="Microsoft YaHei" pitchFamily="2"/>
                <a:cs typeface="Mangal" pitchFamily="2"/>
              </a:rPr>
              <a:t> +  7+7+7 +  7+7</a:t>
            </a:r>
            <a:endParaRPr lang="fr-FR" sz="36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62205" y="1236484"/>
            <a:ext cx="3375581" cy="127056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8000" dirty="0">
                <a:latin typeface="Arial" pitchFamily="18"/>
                <a:ea typeface="Microsoft YaHei" pitchFamily="2"/>
                <a:cs typeface="Mangal" pitchFamily="2"/>
              </a:rPr>
              <a:t>17 - 23</a:t>
            </a:r>
            <a:endParaRPr lang="fr-FR" sz="8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353240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615143" y="1284601"/>
            <a:ext cx="8162532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Donner la mesure de l’angle marqué </a:t>
            </a:r>
            <a:r>
              <a:rPr lang="fr-FR" sz="3600" dirty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?</a:t>
            </a: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.</a:t>
            </a:r>
            <a:endParaRPr lang="fr-FR" sz="36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A0366D0-0427-48EA-86D4-9AA9E56E0C91}"/>
              </a:ext>
            </a:extLst>
          </p:cNvPr>
          <p:cNvGrpSpPr/>
          <p:nvPr/>
        </p:nvGrpSpPr>
        <p:grpSpPr>
          <a:xfrm>
            <a:off x="1064679" y="1949351"/>
            <a:ext cx="6567762" cy="2959298"/>
            <a:chOff x="1801798" y="2937649"/>
            <a:chExt cx="5097766" cy="2152258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AEEF175D-9367-4F09-A0B9-F1CB90C2B30D}"/>
                </a:ext>
              </a:extLst>
            </p:cNvPr>
            <p:cNvCxnSpPr>
              <a:cxnSpLocks/>
            </p:cNvCxnSpPr>
            <p:nvPr/>
          </p:nvCxnSpPr>
          <p:spPr>
            <a:xfrm>
              <a:off x="1950720" y="4821382"/>
              <a:ext cx="494884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29931098-4994-49AD-B985-EF39445BBB1C}"/>
                </a:ext>
              </a:extLst>
            </p:cNvPr>
            <p:cNvCxnSpPr>
              <a:cxnSpLocks/>
            </p:cNvCxnSpPr>
            <p:nvPr/>
          </p:nvCxnSpPr>
          <p:spPr>
            <a:xfrm>
              <a:off x="3024941" y="2985796"/>
              <a:ext cx="1547059" cy="183558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1F19738D-13A2-4AEB-A71E-BF9735EDA2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31564" y="2985795"/>
              <a:ext cx="1090320" cy="1835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E879632C-21C4-45C9-A9CB-6F65C2E03A25}"/>
                </a:ext>
              </a:extLst>
            </p:cNvPr>
            <p:cNvSpPr/>
            <p:nvPr/>
          </p:nvSpPr>
          <p:spPr>
            <a:xfrm>
              <a:off x="4116819" y="4537407"/>
              <a:ext cx="478780" cy="532007"/>
            </a:xfrm>
            <a:prstGeom prst="arc">
              <a:avLst>
                <a:gd name="adj1" fmla="val 10254582"/>
                <a:gd name="adj2" fmla="val 15310913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153AD7B1-459D-4846-91BE-18DA41109778}"/>
                </a:ext>
              </a:extLst>
            </p:cNvPr>
            <p:cNvSpPr/>
            <p:nvPr/>
          </p:nvSpPr>
          <p:spPr>
            <a:xfrm rot="6946757">
              <a:off x="2755547" y="2846212"/>
              <a:ext cx="349134" cy="532007"/>
            </a:xfrm>
            <a:prstGeom prst="arc">
              <a:avLst>
                <a:gd name="adj1" fmla="val 16022774"/>
                <a:gd name="adj2" fmla="val 21076287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122F2280-5182-44F3-9D6F-82B62E362CEE}"/>
                </a:ext>
              </a:extLst>
            </p:cNvPr>
            <p:cNvSpPr/>
            <p:nvPr/>
          </p:nvSpPr>
          <p:spPr>
            <a:xfrm rot="19298985">
              <a:off x="4318277" y="4509386"/>
              <a:ext cx="561675" cy="580521"/>
            </a:xfrm>
            <a:prstGeom prst="arc">
              <a:avLst>
                <a:gd name="adj1" fmla="val 15943758"/>
                <a:gd name="adj2" fmla="val 2409001"/>
              </a:avLst>
            </a:prstGeom>
            <a:solidFill>
              <a:srgbClr val="FF0000"/>
            </a:solidFill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9DE6BDAF-7114-46EA-BF52-F883786CD2CE}"/>
                </a:ext>
              </a:extLst>
            </p:cNvPr>
            <p:cNvSpPr txBox="1"/>
            <p:nvPr/>
          </p:nvSpPr>
          <p:spPr>
            <a:xfrm>
              <a:off x="3624464" y="4359717"/>
              <a:ext cx="800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/>
                <a:t>45°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DC7D118-FF9F-4338-9321-7CD6E6F22CCE}"/>
                </a:ext>
              </a:extLst>
            </p:cNvPr>
            <p:cNvSpPr txBox="1"/>
            <p:nvPr/>
          </p:nvSpPr>
          <p:spPr>
            <a:xfrm>
              <a:off x="2760917" y="3390165"/>
              <a:ext cx="764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/>
                <a:t>67°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1B9729C-0417-4FC7-BA13-73631E1411B6}"/>
                </a:ext>
              </a:extLst>
            </p:cNvPr>
            <p:cNvSpPr txBox="1"/>
            <p:nvPr/>
          </p:nvSpPr>
          <p:spPr>
            <a:xfrm>
              <a:off x="4488076" y="3891075"/>
              <a:ext cx="649318" cy="470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b="1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E4745B00-A989-4048-AA1C-99F1D2B3E9E7}"/>
                </a:ext>
              </a:extLst>
            </p:cNvPr>
            <p:cNvSpPr/>
            <p:nvPr/>
          </p:nvSpPr>
          <p:spPr>
            <a:xfrm rot="6946757">
              <a:off x="1902067" y="4418793"/>
              <a:ext cx="333083" cy="533621"/>
            </a:xfrm>
            <a:prstGeom prst="arc">
              <a:avLst>
                <a:gd name="adj1" fmla="val 10487540"/>
                <a:gd name="adj2" fmla="val 16262204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975243C-A0F4-4E73-8089-E056B354FEC7}"/>
                </a:ext>
              </a:extLst>
            </p:cNvPr>
            <p:cNvSpPr/>
            <p:nvPr/>
          </p:nvSpPr>
          <p:spPr>
            <a:xfrm>
              <a:off x="2374879" y="4202888"/>
              <a:ext cx="6735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400" b="1" dirty="0"/>
                <a:t>68°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4100059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61813" y="1073252"/>
            <a:ext cx="3433802" cy="1675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7200" dirty="0">
                <a:latin typeface="Arial" pitchFamily="18"/>
                <a:ea typeface="Microsoft YaHei" pitchFamily="2"/>
                <a:cs typeface="Mangal" pitchFamily="2"/>
              </a:rPr>
              <a:t>15 × 12</a:t>
            </a:r>
            <a:endParaRPr lang="fr-FR" sz="7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72587429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6</a:t>
            </a: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371601" y="895373"/>
            <a:ext cx="7623923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Donner les coordonnées du point </a:t>
            </a:r>
            <a:r>
              <a:rPr lang="fr-FR" sz="3600" dirty="0"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M</a:t>
            </a:r>
            <a:r>
              <a:rPr lang="fr-FR" sz="3600" dirty="0">
                <a:latin typeface="Arial" pitchFamily="18"/>
                <a:ea typeface="Microsoft YaHei" pitchFamily="2"/>
                <a:cs typeface="Mangal" pitchFamily="2"/>
              </a:rPr>
              <a:t>.</a:t>
            </a:r>
            <a:endParaRPr lang="fr-FR" sz="36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41C7AB6-61DB-4CF4-8D85-818557B16D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9406" y="1635212"/>
            <a:ext cx="5619750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50528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4958</TotalTime>
  <Words>355</Words>
  <Application>Microsoft Office PowerPoint</Application>
  <PresentationFormat>Affichage à l'écran (4:3)</PresentationFormat>
  <Paragraphs>112</Paragraphs>
  <Slides>24</Slides>
  <Notes>24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StarSymbol</vt:lpstr>
      <vt:lpstr>Times New Roman</vt:lpstr>
      <vt:lpstr>Standard</vt:lpstr>
      <vt:lpstr>Standard 1</vt:lpstr>
      <vt:lpstr>Standard 2</vt:lpstr>
      <vt:lpstr>Équation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64</cp:revision>
  <dcterms:modified xsi:type="dcterms:W3CDTF">2019-01-15T10:23:13Z</dcterms:modified>
</cp:coreProperties>
</file>