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79" r:id="rId5"/>
    <p:sldId id="281" r:id="rId6"/>
    <p:sldId id="265" r:id="rId7"/>
    <p:sldId id="282" r:id="rId8"/>
    <p:sldId id="261" r:id="rId9"/>
    <p:sldId id="259" r:id="rId10"/>
    <p:sldId id="267" r:id="rId11"/>
    <p:sldId id="270" r:id="rId12"/>
    <p:sldId id="262" r:id="rId13"/>
    <p:sldId id="263" r:id="rId14"/>
    <p:sldId id="285" r:id="rId1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FB25"/>
    <a:srgbClr val="00E172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86909" autoAdjust="0"/>
  </p:normalViewPr>
  <p:slideViewPr>
    <p:cSldViewPr snapToGrid="0" snapToObjects="1">
      <p:cViewPr varScale="1">
        <p:scale>
          <a:sx n="75" d="100"/>
          <a:sy n="75" d="100"/>
        </p:scale>
        <p:origin x="151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5DB8B-9725-8C46-B6D9-09A2D9C24953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CC4E9-7D91-3549-80F6-0B1582B9F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21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914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914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309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220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162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447828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15903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095180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7607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180351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684328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0589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395609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9528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179900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295965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19BD9-853E-6640-B9EE-50A37E84BADF}" type="datetimeFigureOut">
              <a:rPr lang="fr-FR" smtClean="0"/>
              <a:t>05/12/2018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7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6000">
    <p:fade/>
    <p:sndAc>
      <p:stSnd>
        <p:snd r:embed="rId13" name="chimes.wav"/>
      </p:stSnd>
    </p:sndAc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04" y="1015816"/>
            <a:ext cx="8516108" cy="304477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2347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er 23"/>
          <p:cNvGrpSpPr/>
          <p:nvPr/>
        </p:nvGrpSpPr>
        <p:grpSpPr>
          <a:xfrm>
            <a:off x="5365861" y="3745162"/>
            <a:ext cx="1670664" cy="637093"/>
            <a:chOff x="4973010" y="5518660"/>
            <a:chExt cx="1670664" cy="637093"/>
          </a:xfrm>
        </p:grpSpPr>
        <p:sp>
          <p:nvSpPr>
            <p:cNvPr id="19" name="Ellipse 18"/>
            <p:cNvSpPr/>
            <p:nvPr/>
          </p:nvSpPr>
          <p:spPr>
            <a:xfrm>
              <a:off x="4973010" y="5518660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>
              <a:off x="5529898" y="5518660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6086786" y="5541543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3" name="Grouper 22"/>
          <p:cNvGrpSpPr/>
          <p:nvPr/>
        </p:nvGrpSpPr>
        <p:grpSpPr>
          <a:xfrm>
            <a:off x="1280727" y="3722279"/>
            <a:ext cx="3898216" cy="637093"/>
            <a:chOff x="1074794" y="5518660"/>
            <a:chExt cx="3898216" cy="637093"/>
          </a:xfrm>
        </p:grpSpPr>
        <p:sp>
          <p:nvSpPr>
            <p:cNvPr id="8" name="Ellipse 7"/>
            <p:cNvSpPr/>
            <p:nvPr/>
          </p:nvSpPr>
          <p:spPr>
            <a:xfrm>
              <a:off x="1074794" y="5541543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1631682" y="5541543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188570" y="5541543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2745458" y="5541543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3302346" y="5541543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/>
            <p:cNvSpPr/>
            <p:nvPr/>
          </p:nvSpPr>
          <p:spPr>
            <a:xfrm>
              <a:off x="3859234" y="5541543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Ellipse 17"/>
            <p:cNvSpPr/>
            <p:nvPr/>
          </p:nvSpPr>
          <p:spPr>
            <a:xfrm>
              <a:off x="4416122" y="5518660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653679" y="536772"/>
            <a:ext cx="7230276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00E172"/>
                </a:solidFill>
              </a:rPr>
              <a:t>7.</a:t>
            </a:r>
            <a:r>
              <a:rPr lang="fr-FR" sz="4400" b="1" dirty="0"/>
              <a:t> J’ai 10 points. J’en retire 3.</a:t>
            </a:r>
          </a:p>
          <a:p>
            <a:r>
              <a:rPr lang="fr-FR" sz="4400" b="1" dirty="0"/>
              <a:t>     Combien en reste-t-il 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83955" y="1507134"/>
            <a:ext cx="1085682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20 secondes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80727" y="2896632"/>
            <a:ext cx="6277883" cy="17428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622638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1067  -0.018 -0.02134  -0.023 -0.02134  c -0.031 0  -0.063 0.16672  -0.063 0.33345  c 0 -0.08403  -0.016 -0.16672  -0.031 -0.16672  c -0.016 0  -0.031 0.08403  -0.031 0.16672  c 0 -0.04135  -0.008 -0.08403  -0.016 -0.08403  c -0.008 0  -0.016 0.04135  -0.016 0.08403  c 0 -0.02134  -0.004 -0.04135  -0.008 -0.04135  c -0.004 0  -0.008 0.02134  -0.008 0.04135  c 0 -0.01067  -0.002 -0.02134  -0.004 -0.02134  c -0.001 0  -0.004 0.01067  -0.004 0.02134  c 0 -0.00534  -0.001 -0.01067  -0.002 -0.01067  c 0 -0.00133  -0.002 0.00534  -0.002 0.01067  c 0 -0.00267  0 -0.00534  -0.001 -0.00534  c 0 0.00133  -0.001 0.00267  -0.001 0.00534  c 0 -0.00133  0 -0.00267  0 -0.004  c -0.001 0  -0.001 0.00133  -0.001 0.00267  c -0.001 0  -0.001 -0.00133  -0.001 -0.00267  c -0.001 0  -0.001 0.00133  -0.001 0.00267  E" pathEditMode="relative" ptsTypes="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6399" y="532480"/>
            <a:ext cx="8922109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4400" b="1" dirty="0">
                <a:solidFill>
                  <a:srgbClr val="00E172"/>
                </a:solidFill>
              </a:rPr>
              <a:t>8. </a:t>
            </a:r>
            <a:r>
              <a:rPr lang="fr-FR" sz="4400" b="1" dirty="0"/>
              <a:t>Utilise le bon signe mathématique.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029454" y="3090383"/>
            <a:ext cx="5499166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b="1" dirty="0"/>
              <a:t> 10 </a:t>
            </a:r>
            <a:r>
              <a:rPr lang="is-IS" sz="6600" b="1" dirty="0"/>
              <a:t>…..</a:t>
            </a:r>
            <a:r>
              <a:rPr lang="fr-FR" sz="6600" b="1" dirty="0"/>
              <a:t> 2  =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99467" y="1501298"/>
            <a:ext cx="1085682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12 secondes</a:t>
            </a:r>
          </a:p>
        </p:txBody>
      </p:sp>
    </p:spTree>
    <p:extLst>
      <p:ext uri="{BB962C8B-B14F-4D97-AF65-F5344CB8AC3E}">
        <p14:creationId xmlns:p14="http://schemas.microsoft.com/office/powerpoint/2010/main" val="1682469402"/>
      </p:ext>
    </p:extLst>
  </p:cSld>
  <p:clrMapOvr>
    <a:masterClrMapping/>
  </p:clrMapOvr>
  <p:transition spd="slow" advClick="0" advTm="13000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395109" y="792629"/>
            <a:ext cx="1085682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12 secondes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062519" y="1435519"/>
            <a:ext cx="633259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rgbClr val="00E172"/>
                </a:solidFill>
              </a:rPr>
              <a:t>9. 		</a:t>
            </a:r>
          </a:p>
          <a:p>
            <a:pPr algn="ctr"/>
            <a:r>
              <a:rPr lang="fr-FR" sz="5400" b="1" dirty="0"/>
              <a:t>200 +  ? = 500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52689" y="42329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4602544"/>
      </p:ext>
    </p:extLst>
  </p:cSld>
  <p:clrMapOvr>
    <a:masterClrMapping/>
  </p:clrMapOvr>
  <p:transition spd="slow" advClick="0" advTm="13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10. </a:t>
            </a:r>
            <a:r>
              <a:rPr lang="fr-FR" b="1" dirty="0"/>
              <a:t>Donne l’heure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020609" y="1503451"/>
            <a:ext cx="1085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/>
              <a:t>15 secondes</a:t>
            </a:r>
            <a:endParaRPr lang="fr-FR" sz="1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/>
          <a:srcRect l="3348" t="6173" r="5791" b="3733"/>
          <a:stretch/>
        </p:blipFill>
        <p:spPr>
          <a:xfrm>
            <a:off x="2105093" y="1654517"/>
            <a:ext cx="4965275" cy="494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32077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38740" y="4206872"/>
            <a:ext cx="7714800" cy="2679120"/>
          </a:xfrm>
        </p:spPr>
        <p:txBody>
          <a:bodyPr/>
          <a:lstStyle/>
          <a:p>
            <a:pPr lvl="0" algn="r">
              <a:spcBef>
                <a:spcPts val="638"/>
              </a:spcBef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891" y="1936977"/>
            <a:ext cx="6102834" cy="21819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5630137" y="951723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45" y="3429000"/>
            <a:ext cx="7714800" cy="2679120"/>
          </a:xfrm>
        </p:spPr>
        <p:txBody>
          <a:bodyPr/>
          <a:lstStyle/>
          <a:p>
            <a:pPr lvl="0"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CE1</a:t>
            </a:r>
          </a:p>
          <a:p>
            <a:pPr lvl="0"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10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880"/>
            <a:ext cx="6102834" cy="2181957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1640" y="620640"/>
            <a:ext cx="7772039" cy="1469520"/>
          </a:xfrm>
        </p:spPr>
        <p:txBody>
          <a:bodyPr/>
          <a:lstStyle/>
          <a:p>
            <a:pPr lvl="0"/>
            <a:r>
              <a:rPr lang="fr-FR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195640" y="2565360"/>
            <a:ext cx="5463720" cy="2518920"/>
          </a:xfrm>
        </p:spPr>
        <p:txBody>
          <a:bodyPr wrap="square" lIns="90000" tIns="45000" rIns="90000" bIns="45000" anchor="t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lvl="0"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4500000" y="5733360"/>
            <a:ext cx="417600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722" y="274638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1.</a:t>
            </a:r>
            <a:r>
              <a:rPr lang="fr-FR" b="1" dirty="0"/>
              <a:t> Combien de cases rouges?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51169"/>
              </p:ext>
            </p:extLst>
          </p:nvPr>
        </p:nvGraphicFramePr>
        <p:xfrm>
          <a:off x="2985365" y="1921625"/>
          <a:ext cx="33184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>
            <a:off x="2115793" y="1921626"/>
            <a:ext cx="516328" cy="36576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293182" y="3244082"/>
            <a:ext cx="704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10</a:t>
            </a:r>
          </a:p>
        </p:txBody>
      </p:sp>
      <p:sp>
        <p:nvSpPr>
          <p:cNvPr id="7" name="Accolade ouvrante 6"/>
          <p:cNvSpPr/>
          <p:nvPr/>
        </p:nvSpPr>
        <p:spPr>
          <a:xfrm rot="16200000">
            <a:off x="4393719" y="4298297"/>
            <a:ext cx="501705" cy="3318410"/>
          </a:xfrm>
          <a:prstGeom prst="leftBrace">
            <a:avLst>
              <a:gd name="adj1" fmla="val 55244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245148" y="6150114"/>
            <a:ext cx="704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10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489341" y="1488188"/>
            <a:ext cx="1103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</p:spTree>
    <p:extLst>
      <p:ext uri="{BB962C8B-B14F-4D97-AF65-F5344CB8AC3E}">
        <p14:creationId xmlns:p14="http://schemas.microsoft.com/office/powerpoint/2010/main" val="2945202997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722" y="274638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2.</a:t>
            </a:r>
            <a:r>
              <a:rPr lang="fr-FR" b="1" dirty="0"/>
              <a:t> Combien de cases rouges?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10598"/>
              </p:ext>
            </p:extLst>
          </p:nvPr>
        </p:nvGraphicFramePr>
        <p:xfrm>
          <a:off x="2985365" y="1921625"/>
          <a:ext cx="33184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>
            <a:off x="2115793" y="1921626"/>
            <a:ext cx="516328" cy="36576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293182" y="3244082"/>
            <a:ext cx="704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10</a:t>
            </a:r>
          </a:p>
        </p:txBody>
      </p:sp>
      <p:sp>
        <p:nvSpPr>
          <p:cNvPr id="7" name="Accolade ouvrante 6"/>
          <p:cNvSpPr/>
          <p:nvPr/>
        </p:nvSpPr>
        <p:spPr>
          <a:xfrm rot="16200000">
            <a:off x="4393719" y="4298297"/>
            <a:ext cx="501705" cy="3318410"/>
          </a:xfrm>
          <a:prstGeom prst="leftBrace">
            <a:avLst>
              <a:gd name="adj1" fmla="val 55244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245148" y="6150114"/>
            <a:ext cx="704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10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489341" y="1488188"/>
            <a:ext cx="1103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</p:spTree>
    <p:extLst>
      <p:ext uri="{BB962C8B-B14F-4D97-AF65-F5344CB8AC3E}">
        <p14:creationId xmlns:p14="http://schemas.microsoft.com/office/powerpoint/2010/main" val="2220824127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4"/>
          <a:srcRect l="5290" t="13161" r="51744" b="37214"/>
          <a:stretch/>
        </p:blipFill>
        <p:spPr>
          <a:xfrm>
            <a:off x="5963907" y="2252969"/>
            <a:ext cx="2722893" cy="2678498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E172"/>
                </a:solidFill>
              </a:rPr>
              <a:t>3.</a:t>
            </a:r>
            <a:r>
              <a:rPr lang="fr-FR" b="1" dirty="0"/>
              <a:t> Combien de cubes bleus en tout  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65590" y="3392689"/>
            <a:ext cx="964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/>
              <a:t>100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730217" y="1488188"/>
            <a:ext cx="1085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5"/>
          <a:srcRect l="52439" t="57815" r="4707" b="27359"/>
          <a:stretch/>
        </p:blipFill>
        <p:spPr>
          <a:xfrm rot="10800000">
            <a:off x="327684" y="2443765"/>
            <a:ext cx="2688570" cy="59498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5"/>
          <a:srcRect l="52439" t="57815" r="4707" b="27359"/>
          <a:stretch/>
        </p:blipFill>
        <p:spPr>
          <a:xfrm rot="10800000">
            <a:off x="327683" y="3151651"/>
            <a:ext cx="2688570" cy="59498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5"/>
          <a:srcRect l="52439" t="57815" r="4707" b="27359"/>
          <a:stretch/>
        </p:blipFill>
        <p:spPr>
          <a:xfrm rot="10800000">
            <a:off x="327684" y="3746631"/>
            <a:ext cx="2688570" cy="59498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5"/>
          <a:srcRect l="52439" t="57815" r="4707" b="27359"/>
          <a:stretch/>
        </p:blipFill>
        <p:spPr>
          <a:xfrm rot="10800000">
            <a:off x="457200" y="4421704"/>
            <a:ext cx="2688570" cy="59498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064497" y="2291426"/>
            <a:ext cx="756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/>
              <a:t>10</a:t>
            </a:r>
          </a:p>
        </p:txBody>
      </p:sp>
      <p:pic>
        <p:nvPicPr>
          <p:cNvPr id="14" name="Image 13" descr="Capture d’écran 2018-02-13 à 12.18.03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23" r="10658" b="17626"/>
          <a:stretch/>
        </p:blipFill>
        <p:spPr>
          <a:xfrm>
            <a:off x="4710096" y="2525659"/>
            <a:ext cx="377544" cy="431192"/>
          </a:xfrm>
          <a:prstGeom prst="rect">
            <a:avLst/>
          </a:prstGeom>
        </p:spPr>
      </p:pic>
      <p:pic>
        <p:nvPicPr>
          <p:cNvPr id="15" name="Image 14" descr="Capture d’écran 2018-02-13 à 12.18.03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23" r="10658" b="17626"/>
          <a:stretch/>
        </p:blipFill>
        <p:spPr>
          <a:xfrm>
            <a:off x="3629164" y="3669383"/>
            <a:ext cx="377544" cy="43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79734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4.</a:t>
            </a:r>
            <a:r>
              <a:rPr lang="fr-FR" b="1" dirty="0"/>
              <a:t> Choisis le nombre à placer.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708900" y="1540062"/>
            <a:ext cx="1085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20 secondes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861857" y="4112154"/>
            <a:ext cx="7200000" cy="302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861857" y="3492308"/>
            <a:ext cx="0" cy="1012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Losange 29"/>
          <p:cNvSpPr/>
          <p:nvPr/>
        </p:nvSpPr>
        <p:spPr>
          <a:xfrm>
            <a:off x="861857" y="4823926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77</a:t>
            </a:r>
          </a:p>
        </p:txBody>
      </p:sp>
      <p:sp>
        <p:nvSpPr>
          <p:cNvPr id="31" name="Losange 30"/>
          <p:cNvSpPr/>
          <p:nvPr/>
        </p:nvSpPr>
        <p:spPr>
          <a:xfrm>
            <a:off x="2643774" y="4823926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80</a:t>
            </a:r>
          </a:p>
        </p:txBody>
      </p:sp>
      <p:sp>
        <p:nvSpPr>
          <p:cNvPr id="32" name="Losange 31"/>
          <p:cNvSpPr/>
          <p:nvPr/>
        </p:nvSpPr>
        <p:spPr>
          <a:xfrm>
            <a:off x="4705869" y="4823926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83</a:t>
            </a:r>
          </a:p>
        </p:txBody>
      </p:sp>
      <p:sp>
        <p:nvSpPr>
          <p:cNvPr id="33" name="Losange 32"/>
          <p:cNvSpPr/>
          <p:nvPr/>
        </p:nvSpPr>
        <p:spPr>
          <a:xfrm>
            <a:off x="6642345" y="4823926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81</a:t>
            </a:r>
          </a:p>
        </p:txBody>
      </p:sp>
      <p:cxnSp>
        <p:nvCxnSpPr>
          <p:cNvPr id="15" name="Connecteur droit 14"/>
          <p:cNvCxnSpPr/>
          <p:nvPr/>
        </p:nvCxnSpPr>
        <p:spPr>
          <a:xfrm flipV="1">
            <a:off x="8031617" y="3492308"/>
            <a:ext cx="0" cy="1012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457199" y="2615450"/>
            <a:ext cx="8839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78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549618" y="2662021"/>
            <a:ext cx="847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82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4445368" y="3673726"/>
            <a:ext cx="0" cy="83150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osange 33"/>
          <p:cNvSpPr/>
          <p:nvPr/>
        </p:nvSpPr>
        <p:spPr>
          <a:xfrm>
            <a:off x="3750732" y="2373558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00722"/>
      </p:ext>
    </p:extLst>
  </p:cSld>
  <p:clrMapOvr>
    <a:masterClrMapping/>
  </p:clrMapOvr>
  <p:transition spd="slow" advClick="0" advTm="21000">
    <p:fade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55320" y="461851"/>
            <a:ext cx="7879080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E172"/>
                </a:solidFill>
              </a:rPr>
              <a:t>5.</a:t>
            </a:r>
            <a:r>
              <a:rPr lang="fr-FR" sz="4400" b="1" dirty="0"/>
              <a:t> Combien de points au total 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601317" y="1244839"/>
            <a:ext cx="1085682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2087914" y="2539206"/>
            <a:ext cx="1289131" cy="1113521"/>
            <a:chOff x="1719780" y="2482896"/>
            <a:chExt cx="1289131" cy="1113521"/>
          </a:xfrm>
        </p:grpSpPr>
        <p:sp>
          <p:nvSpPr>
            <p:cNvPr id="5" name="Ellipse 4"/>
            <p:cNvSpPr/>
            <p:nvPr/>
          </p:nvSpPr>
          <p:spPr>
            <a:xfrm>
              <a:off x="2087914" y="2482896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Ellipse 5"/>
            <p:cNvSpPr/>
            <p:nvPr/>
          </p:nvSpPr>
          <p:spPr>
            <a:xfrm>
              <a:off x="1719780" y="3207392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2640777" y="3207392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6109348" y="2288384"/>
            <a:ext cx="369150" cy="1441681"/>
            <a:chOff x="6109348" y="2288384"/>
            <a:chExt cx="369150" cy="1441681"/>
          </a:xfrm>
        </p:grpSpPr>
        <p:sp>
          <p:nvSpPr>
            <p:cNvPr id="8" name="Ellipse 7"/>
            <p:cNvSpPr/>
            <p:nvPr/>
          </p:nvSpPr>
          <p:spPr>
            <a:xfrm>
              <a:off x="6109348" y="2288384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6109348" y="2818367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6110364" y="3341040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6" name="Grouper 15"/>
          <p:cNvGrpSpPr/>
          <p:nvPr/>
        </p:nvGrpSpPr>
        <p:grpSpPr>
          <a:xfrm>
            <a:off x="3809761" y="4759838"/>
            <a:ext cx="1729580" cy="389025"/>
            <a:chOff x="3180522" y="4759838"/>
            <a:chExt cx="1729580" cy="389025"/>
          </a:xfrm>
        </p:grpSpPr>
        <p:sp>
          <p:nvSpPr>
            <p:cNvPr id="11" name="Ellipse 10"/>
            <p:cNvSpPr/>
            <p:nvPr/>
          </p:nvSpPr>
          <p:spPr>
            <a:xfrm>
              <a:off x="3180522" y="4759838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3809761" y="4759838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4541968" y="4759838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92510952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72440" y="413444"/>
            <a:ext cx="8442960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E172"/>
                </a:solidFill>
              </a:rPr>
              <a:t>6.</a:t>
            </a:r>
            <a:r>
              <a:rPr lang="fr-FR" sz="4400" b="1" dirty="0"/>
              <a:t>   Complète par un nombre.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361609" y="1331178"/>
            <a:ext cx="1085591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  <p:sp>
        <p:nvSpPr>
          <p:cNvPr id="5" name="Ellipse 4"/>
          <p:cNvSpPr/>
          <p:nvPr/>
        </p:nvSpPr>
        <p:spPr>
          <a:xfrm>
            <a:off x="1843988" y="2516880"/>
            <a:ext cx="556888" cy="61421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223722" y="3137935"/>
            <a:ext cx="556888" cy="61421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1188000" y="2516880"/>
            <a:ext cx="556888" cy="61421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2534028" y="2523725"/>
            <a:ext cx="556888" cy="61421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4571488" y="2783235"/>
            <a:ext cx="634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Arial Black"/>
                <a:cs typeface="Arial Black"/>
              </a:rPr>
              <a:t>?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199038" y="3100760"/>
            <a:ext cx="634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latin typeface="Arial Black"/>
                <a:cs typeface="Arial Black"/>
              </a:rPr>
              <a:t>=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967402" y="2802123"/>
            <a:ext cx="1342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Arial Black"/>
                <a:cs typeface="Arial Black"/>
              </a:rPr>
              <a:t>10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251001" y="3028113"/>
            <a:ext cx="634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latin typeface="Arial Black"/>
                <a:cs typeface="Arial Black"/>
              </a:rPr>
              <a:t>+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78406" y="2402802"/>
            <a:ext cx="2063001" cy="16361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1565544" y="3137935"/>
            <a:ext cx="556888" cy="61421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704914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171</Words>
  <Application>Microsoft Office PowerPoint</Application>
  <PresentationFormat>Affichage à l'écran (4:3)</PresentationFormat>
  <Paragraphs>58</Paragraphs>
  <Slides>14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Thème Office</vt:lpstr>
      <vt:lpstr>Présentation PowerPoint</vt:lpstr>
      <vt:lpstr>Présentation PowerPoint</vt:lpstr>
      <vt:lpstr>Bonne chance à tous !</vt:lpstr>
      <vt:lpstr>1. Combien de cases rouges?</vt:lpstr>
      <vt:lpstr>2. Combien de cases rouges?</vt:lpstr>
      <vt:lpstr>3. Combien de cubes bleus en tout  ?</vt:lpstr>
      <vt:lpstr>4. Choisis le nombre à placer.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10. Donne l’heure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TATAU UPOO 2019</dc:title>
  <dc:subject/>
  <dc:creator>Elsie Tapea</dc:creator>
  <cp:keywords/>
  <dc:description/>
  <cp:lastModifiedBy>Bertrand FILLOUX</cp:lastModifiedBy>
  <cp:revision>98</cp:revision>
  <dcterms:created xsi:type="dcterms:W3CDTF">2017-11-24T19:47:36Z</dcterms:created>
  <dcterms:modified xsi:type="dcterms:W3CDTF">2018-12-06T09:12:38Z</dcterms:modified>
  <cp:category/>
</cp:coreProperties>
</file>