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60" r:id="rId7"/>
    <p:sldId id="289" r:id="rId8"/>
    <p:sldId id="259" r:id="rId9"/>
    <p:sldId id="261" r:id="rId10"/>
    <p:sldId id="283" r:id="rId11"/>
    <p:sldId id="263" r:id="rId12"/>
    <p:sldId id="264" r:id="rId13"/>
    <p:sldId id="265" r:id="rId14"/>
    <p:sldId id="266" r:id="rId15"/>
    <p:sldId id="284" r:id="rId16"/>
    <p:sldId id="282" r:id="rId17"/>
    <p:sldId id="285" r:id="rId18"/>
    <p:sldId id="286" r:id="rId19"/>
    <p:sldId id="288" r:id="rId20"/>
    <p:sldId id="290" r:id="rId21"/>
    <p:sldId id="291" r:id="rId22"/>
    <p:sldId id="292" r:id="rId23"/>
    <p:sldId id="293" r:id="rId24"/>
    <p:sldId id="267" r:id="rId25"/>
    <p:sldId id="268" r:id="rId26"/>
    <p:sldId id="280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A93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4CE00-8A27-44D8-A538-374BE569F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F63378-6C14-4E31-BFFE-A6ED50ABA2CF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85AAC-891D-4A08-A817-56F649475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23EF5-30D6-43C2-BC6B-0B7F2CB29C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050D-3F11-41FC-B893-9E1C3235D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3F4392-BD76-4EA0-9A7E-F13EDF519BC0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5073D-6E5C-41E6-95D1-32F482841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E5A10F-AD49-4EBF-94E6-ED6BB888B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4CE00-8A27-44D8-A538-374BE569F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F63378-6C14-4E31-BFFE-A6ED50ABA2CF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85AAC-891D-4A08-A817-56F649475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23EF5-30D6-43C2-BC6B-0B7F2CB29C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050D-3F11-41FC-B893-9E1C3235D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3F4392-BD76-4EA0-9A7E-F13EDF519BC0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5073D-6E5C-41E6-95D1-32F482841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E5A10F-AD49-4EBF-94E6-ED6BB888B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620561-2092-4F91-915D-B51CE295B4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031C81-D490-4B0E-8B2A-1A131A89BDD6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020EAD-B9EB-4D5F-B6A8-C3A0A4B9E3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E58F2E-4AB2-4B58-A090-79829A9ED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A0432F-99D9-41DD-834E-6B919CFB96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534748-B085-46DD-ABBA-50EA1059864A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AE4D92-9A52-4F96-B708-B6ECDB92DF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0E80CB7-3703-4FC7-AD12-E940A9D1D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8C931A-046E-4489-9DC5-D68F8DE41A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C3D101-9602-4BFF-A2F8-31035B4B75E7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70A95D-5622-4DB2-8E97-0DB588CD4E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EA81D7-4C5F-49D5-98B6-E9DA098A1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40BF6-A5CC-458B-921B-79D149C7D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761156-D1D8-413B-B4E8-C6FFC75CF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F6515-094C-42F3-BE33-506BE856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03C532-56F8-4139-8C8B-163AB014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BED86-60F5-4E96-8EC3-F8BF7190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6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D94A54-55FF-411F-B16C-6BBDEEB6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415B1E-3F04-41CE-9EB1-1246C13D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E8DA55-5263-43F5-802E-EC11A087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5A5B8-D3A3-4DBD-A455-FCBA6681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72F7DC-D284-4A45-AC19-92F4ED43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66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F08F47-BF18-45E0-9351-8C556B78A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ACC99B-040F-4B3E-A2AD-C44D68216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97D7F-0FE9-4F53-A779-47AB0DFB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67DA58-9A81-4840-BE24-961A6D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2A61A-558F-433D-A4C8-4F501080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94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DD680-20F1-4FE6-89C6-F0FF2D427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3B49AE-D2BB-4AC2-B243-524BAEEBE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D0D55A-3C21-449A-99F5-48784A2D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7435D-EA06-4800-8140-1EB21BC3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6E5384-4A24-41C1-988A-E0157DB0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766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C17E3B-1F0D-4942-BCFB-4B3B2037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C3A5E-A176-4727-BFE3-C289D325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328C2-F94A-471D-8083-055E6E14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EF136D-FA4C-481C-8BC5-E39DDDDF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C7916-8725-4649-AE3F-22F20DCC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861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D14E9-F760-4105-BC3A-4295C2C4C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EED022-6B59-46B7-9A42-26EAA03C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2E2FA1-85A7-449B-B604-A1111186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0714E-FF1C-4F51-91A9-F983CCCA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5D5EA6-6E4E-4443-BBDA-E446EBBD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661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57C37-CC8B-42F2-AD53-05F544E5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D400CB-0526-47D4-A357-1CF5B207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D15E1B-1CC9-4053-86FC-268ECEE2B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67B6A0-89A0-479B-AAB3-1FF7DF04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5A35B-520E-4511-9AFC-4263DE7A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637DED-C0E0-415D-B571-C1371B72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388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A63B06-254A-4003-8983-4F3D3B0E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3DDA17-C404-4D93-B343-5D374B0C9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B1482D-A029-4DEE-A270-0EA8E6E6D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59877C-CC11-42D3-84D1-53642121B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D189D0-BB16-4CBE-B9E3-C4144F35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B8F02B-8E33-46B7-B01E-7635079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4B9734-128C-4473-9072-2C188794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982727-97FB-4948-95D9-C78B2DF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16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BA0CB-112D-48C9-81B9-AA639866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F9D208-9A99-4D0F-B146-20B13492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C21A28-F5C6-4A86-9E0C-AB078C62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837303-A73F-4782-A50D-A897258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5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AB3B77-DCD5-469A-A5C0-F78A9FA4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E829D0-1074-4693-B09E-2951122EC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2A418E-9FCC-4EEE-8C61-CDDD3B98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288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89460-6B66-4440-B279-A56FAF40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5C9F6-A7F0-41F4-8FF3-3E436376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41E5BB-7F76-44C2-9B90-D466DB38C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AC4A7D-B7DF-4F85-B21D-FF5C9A20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E0AD8-2364-4E7E-9C9E-442180251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224532-32D2-4E8A-8003-23C743E2B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7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0A762-1F52-4E3D-8951-61775F9A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FDCD0-90C7-4E2A-8F33-61866430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84365B-B58C-4776-90CE-26993324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6CAEC-B1D4-45FE-99F2-70CBC04E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53BE5-0F57-4C8D-B1D1-951F5C63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756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1E4B1-5F31-40C5-A004-CD505470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4AB441-276E-47F3-89D8-F25E0FAAA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B2E25A-53E3-49F2-A2DB-12559B714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7C673F-236E-4A68-A555-269E45B8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CBA188-A4CB-4B0A-8CFA-3B4B0E6A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35917B-886F-4BE1-B0CC-6F5C7D0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2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F1970-E7CD-49B0-AEAA-3CF15638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D6FE03-6FF0-469B-B016-75C507F00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6B024B-EA7E-4EDE-A3B8-D605F1BCF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4EF259-033E-414C-86D5-811FF7DD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ACAB4-7309-401D-948C-0FF2F21E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249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1D9E3C-5FD0-45D3-861C-8960B5DB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5B2DFD-B35E-47E1-9938-D98FF5FAF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1E7D17-A724-43C9-B3AD-FB8E342E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6C098-2D78-4DC8-AE7E-F1FDEB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A9792-E3F8-4E9C-92F5-D3ED87D0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96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C240A-28E7-4DCE-A59D-DF3108F64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B089CF-FF56-4E62-9297-3F9F3F94A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AD2AF6-5234-43C9-9CD7-5E6B7700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1D3A8-794F-4D15-83EA-209B6688A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C3CD55-44AA-417E-8052-86A1AFEB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1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1C859E-C514-4A09-9C32-DB6F0E0A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35B55E-069D-46E0-B218-2FBDE995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3B92B1-D808-4F3A-818F-2891B14F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DC217-2C7E-468F-9AD1-028426CD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6538D-6366-45D1-86C5-359CAC0A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257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48200-C422-473A-862C-2C66F915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844294-9B03-462B-A7DD-BD13A852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E59D4-6710-4CB2-880E-51D62774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2CE0B-90A0-4A4F-8C66-031C9F3D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ABA771-CAB2-42E1-9159-31151315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8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ACD09-4C83-406C-9FF6-83D58468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C7CFF-B5E1-4A2E-AACB-6DDAE8BBB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1A965E-4971-4121-AF60-2C7B260E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C3DED3-9B37-4BC1-A12D-E2BB632F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6993C8-E2F1-4038-9926-7417C0DA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1D54F-D6EA-4140-9EA0-B91BBD2A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54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7EF56-5F67-4979-B5A5-A1F0689B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AE440D-BFED-4C4D-9B50-62201B98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BCF357-F4C3-4868-BF80-80D2ABFA7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7CB653-343E-4B42-85A4-6318B73C2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C91782F-8308-415A-9931-62F3B8EB8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65C64B-95DD-4A7F-AD86-E944AEAB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B22150-A5A9-4BE9-B9E3-5D8A5C80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95595E-2227-450A-8C45-FD6D9A3C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8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97D27-867B-4678-BD1D-D0F4B73F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9E4EEB-C004-4890-B8C9-F0F78749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3F2188-9B80-4477-8CCA-A68CF0DD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482B5-1A4E-4C19-9F54-D4B699CF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93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BE26EF-5E65-4632-8F41-7EA943AD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2CBA39-F88C-41A0-952A-E183F7AB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E2DCD-1BB9-4266-97D8-DEB38599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737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87C71-96C9-477C-8625-5D602E7E3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A10EC-6178-43B7-8CC0-17B60379A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C70AD9-1675-4567-9C36-378C3167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C189A-1D93-4C42-91CD-51B06AFA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6812B1-B765-49AE-A37C-265E2885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718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49CF1-FB67-4773-975B-30F4FA0B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F2D38-5B80-49AC-8FEB-FB120F31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146ABF-869D-4A40-95B3-33C977A6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76A721-FADB-478D-8998-27201E2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82D058-38CE-4EBC-A766-4DA397E6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0BBD52-4448-42F9-AAD2-B781A1C1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19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72DC0-A213-4412-95DF-3C5DE62D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2FBB7C5-E24A-425A-9B2F-A81CF49BB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05BBB2-0F89-496F-A3A5-8BB46854C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168E8B-8B54-4078-8DE6-CB6703A2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171365-51C9-427A-9A95-31AE961C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8C8EA5-A2B0-4A7D-9A4C-26582EE5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518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622DE-3473-45C1-AD35-361EBA1D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EA011F-7858-41C2-A701-0057B9DB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A40FA-8115-4A9F-935E-30E7DAC5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EF19A-E1E7-442D-91A4-E938DDB3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C0175-AFAB-4FD4-BC72-6A3F509A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6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4BD18E-8AFF-4DE2-A4C7-047581955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ABEE13-8B46-4298-9C3D-4EE4BF604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C77CD6-C9CF-4576-A636-CE06CEF0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2858A3-D88A-41AB-9239-59A6F1F4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0B23D-8BF3-49AE-83B3-3B438651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9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5191-23E5-41B6-AE56-3706D139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A27AB-F712-4E27-B6B3-EEFCF5F45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673540-17E5-44BD-90AC-27E4C2F6E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CE5FE4-38BD-4DFE-8823-197B91EC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F53C65-D0BE-437C-82A5-0E956A96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FAE5CE-555B-4769-8D8F-AE5A2C6B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3C553-3DA3-4EFA-A866-456A85D9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FF883B-B128-4424-957F-3AAFABB5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8BBC60-C848-4B09-9418-2D710EF5A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C2ADE0-BEFF-46F1-AB10-799C99B39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743EF8-09E7-42E8-AC44-5635D5555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A3D300-020D-407C-8698-22BA6E3D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48ABBA6-E702-4887-A643-6124BCCF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A69DB8-19D8-4C3C-BF6E-58D6918F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37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56DA8-F4BD-4025-A192-15CDBF8C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BE655C-432C-409A-8DDF-611D3ABC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2D4C0D-A824-40A2-B11D-73EB5846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07E96-85ED-4679-B02D-0435A058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5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D89ABD-2BB5-4BB4-984F-0A8769EA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20B0F2-509A-4E7D-8584-99F58E62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4D4C57-54CF-4BFA-93AE-844016FC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54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226194-4894-472A-BEB2-BF25A33F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D4C4A-8476-4386-87C7-F5D1ACE3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5D0213-57AA-4EF2-BBB9-B77453F94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4BCE9-673C-4808-8F35-D085670F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F61E49-0851-4467-9E8E-1A92A4ED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93EAB7-F3A6-4547-9E60-9ACA8D21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41BA1-64E2-414B-9446-DF752B3C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D57A66-8323-4330-86F7-87CEC851E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B3C13-B240-4771-8473-AC82AC695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1C6C08-9760-487B-87B0-06F6126F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11/01/2019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3B5A9-07A9-4339-A9A2-30C5C3CC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AAE39-C37F-4AFF-B124-2CCBB127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9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BDDD9-3401-4DC1-A10A-3F8D0AAD2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B65D36D-C4DD-4E5A-9910-7DD5CDE63D2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DDF071A-048C-4A50-811B-C5BA81F935B7}" type="datetime1">
              <a:rPr lang="fr-FR"/>
              <a:pPr lvl="0"/>
              <a:t>11/01/2019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7CD2DD8-D44F-45EE-A580-55C7B099D3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F09E919-CF17-4178-A1FC-6C8D36EBD79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86EF663-2FE8-4CB3-95F7-BED5C37016A5}" type="slidenum">
              <a:t>‹N°›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16F7AF-FDD8-46F0-A143-687360D19B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7AE8E-D756-403B-8BC5-45E3CE840F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texte-titreCliquez pour 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9036F-984F-40C1-9CFE-7B01F6B222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B632A-AB3C-42ED-8836-61EE6EEE980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4006B42-6BF8-4EB5-A62D-96A7BD1808AD}" type="datetime1">
              <a:rPr lang="fr-FR"/>
              <a:pPr lvl="0"/>
              <a:t>11/01/2019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3A9458-CAF8-491B-A1F5-2441549C3D3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525BB-E46C-4818-9606-2CA4DB7F007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22339CC-5890-43D2-B9D4-76451F79434D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8C1F5A-6661-4B99-88F6-5D80EA07DE4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58629FD-02AB-485A-86E1-FC697267E639}" type="datetime1">
              <a:rPr lang="fr-FR"/>
              <a:pPr lvl="0"/>
              <a:t>11/01/2019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446452-DA4C-4C72-8DAC-C798B3354F9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fr-F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7D15A-4CDA-432A-9040-6E1FBCB5A13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FFA13D6-E2F7-40B4-8216-5DDB6EFC68C5}" type="slidenum">
              <a:t>‹N°›</a:t>
            </a:fld>
            <a:endParaRPr lang="fr-FR"/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37A635AB-F22D-4D2A-B5ED-9FC95F424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FE37579-8C94-45FA-8D4E-A9D051B22E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hangingPunct="1">
        <a:tabLst/>
        <a:defRPr lang="fr-FR" sz="44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r-FR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4" y="1015816"/>
            <a:ext cx="8516108" cy="304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2347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3C7EE72D-D5DA-4030-B150-978E6CECB387}"/>
              </a:ext>
            </a:extLst>
          </p:cNvPr>
          <p:cNvSpPr/>
          <p:nvPr/>
        </p:nvSpPr>
        <p:spPr>
          <a:xfrm>
            <a:off x="388955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7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D376607-72A9-46D0-B5D8-DB71ACF1E076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8003" y="1297441"/>
            <a:ext cx="8376909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b="1" dirty="0">
                <a:latin typeface="Arial"/>
                <a:cs typeface="Arial"/>
              </a:rPr>
              <a:t>Trouve tous les multiples de 5</a:t>
            </a:r>
            <a:r>
              <a:rPr lang="fr-FR" sz="3600" b="1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48775" y="2815806"/>
            <a:ext cx="783227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800" b="1" dirty="0">
                <a:latin typeface="Arial"/>
                <a:cs typeface="Arial"/>
              </a:rPr>
              <a:t>85 - 110 - 152  - 350 - 2018 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7AE46EF5-2D2D-4909-B459-6C80AC27BDF6}"/>
              </a:ext>
            </a:extLst>
          </p:cNvPr>
          <p:cNvSpPr/>
          <p:nvPr/>
        </p:nvSpPr>
        <p:spPr>
          <a:xfrm>
            <a:off x="342301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8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BC7A10A-D372-476A-B93C-DBDC98112828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387572" y="1080277"/>
            <a:ext cx="4386137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5400" b="1" dirty="0">
                <a:latin typeface="Arial"/>
                <a:cs typeface="Arial"/>
              </a:rPr>
              <a:t>Qui suis-je </a:t>
            </a:r>
            <a:r>
              <a:rPr lang="fr-FR" sz="6000" b="1" dirty="0">
                <a:latin typeface="Arial"/>
                <a:cs typeface="Arial"/>
              </a:rPr>
              <a:t>?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301" y="2306557"/>
            <a:ext cx="839373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latin typeface="Arial"/>
                <a:cs typeface="Arial"/>
              </a:rPr>
              <a:t>Je suis un nombre à 2 chiffres, divisible par 9, </a:t>
            </a:r>
          </a:p>
          <a:p>
            <a:pPr algn="ctr"/>
            <a:r>
              <a:rPr lang="fr-FR" sz="4000" b="1" dirty="0">
                <a:latin typeface="Arial"/>
                <a:cs typeface="Arial"/>
              </a:rPr>
              <a:t>et mes 2 chiffres sont identiques.</a:t>
            </a:r>
          </a:p>
        </p:txBody>
      </p:sp>
    </p:spTree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9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4B1BA9-1FF0-45FA-A7E9-6DDA1552E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207" y="1838462"/>
            <a:ext cx="3867076" cy="38861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CC1411-ECFC-4C5E-B4EE-0BE9207668CB}"/>
              </a:ext>
            </a:extLst>
          </p:cNvPr>
          <p:cNvSpPr txBox="1"/>
          <p:nvPr/>
        </p:nvSpPr>
        <p:spPr>
          <a:xfrm>
            <a:off x="1682004" y="808731"/>
            <a:ext cx="6768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/>
              <a:t>Quelle heure est-il ? </a:t>
            </a:r>
            <a:endParaRPr lang="LID4096" sz="6000" b="1" dirty="0"/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10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13538" y="1890229"/>
            <a:ext cx="421870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200" b="1" dirty="0">
                <a:latin typeface="Arial"/>
                <a:cs typeface="Arial"/>
              </a:rPr>
              <a:t>24 × 0,5</a:t>
            </a:r>
          </a:p>
        </p:txBody>
      </p:sp>
    </p:spTree>
    <p:extLst>
      <p:ext uri="{BB962C8B-B14F-4D97-AF65-F5344CB8AC3E}">
        <p14:creationId xmlns:p14="http://schemas.microsoft.com/office/powerpoint/2010/main" val="3473370664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11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4506" y="1706441"/>
            <a:ext cx="833273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600" b="1" dirty="0">
                <a:latin typeface="Arial"/>
                <a:cs typeface="Arial"/>
              </a:rPr>
              <a:t>Le quart de 10 000 ?</a:t>
            </a:r>
          </a:p>
        </p:txBody>
      </p:sp>
    </p:spTree>
    <p:extLst>
      <p:ext uri="{BB962C8B-B14F-4D97-AF65-F5344CB8AC3E}">
        <p14:creationId xmlns:p14="http://schemas.microsoft.com/office/powerpoint/2010/main" val="4044906019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12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96415" y="1673636"/>
            <a:ext cx="735030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Arial"/>
                <a:cs typeface="Arial"/>
              </a:rPr>
              <a:t>Quel est le nombre de centaines </a:t>
            </a:r>
          </a:p>
          <a:p>
            <a:pPr algn="ctr"/>
            <a:r>
              <a:rPr lang="fr-FR" sz="4800" b="1" dirty="0">
                <a:latin typeface="Arial"/>
                <a:cs typeface="Arial"/>
              </a:rPr>
              <a:t>dans 2019 ?</a:t>
            </a:r>
          </a:p>
        </p:txBody>
      </p:sp>
    </p:spTree>
    <p:extLst>
      <p:ext uri="{BB962C8B-B14F-4D97-AF65-F5344CB8AC3E}">
        <p14:creationId xmlns:p14="http://schemas.microsoft.com/office/powerpoint/2010/main" val="1033230008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13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42459" y="1404422"/>
            <a:ext cx="425731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9600" dirty="0">
                <a:latin typeface="Arial"/>
                <a:cs typeface="Arial"/>
              </a:rPr>
              <a:t>20 × 11</a:t>
            </a:r>
          </a:p>
        </p:txBody>
      </p:sp>
    </p:spTree>
    <p:extLst>
      <p:ext uri="{BB962C8B-B14F-4D97-AF65-F5344CB8AC3E}">
        <p14:creationId xmlns:p14="http://schemas.microsoft.com/office/powerpoint/2010/main" val="2226999290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14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pic>
        <p:nvPicPr>
          <p:cNvPr id="4" name="Image 3" descr="Capture d’écran 2018-10-03 à 11.2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51" y="2444929"/>
            <a:ext cx="4611097" cy="380112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197577" y="1151688"/>
            <a:ext cx="9110058" cy="11988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On </a:t>
            </a:r>
            <a:r>
              <a:rPr lang="fr-FR" sz="3600" b="1" u="sng" dirty="0">
                <a:latin typeface="Arial" pitchFamily="18"/>
                <a:ea typeface="Microsoft YaHei" pitchFamily="2"/>
                <a:cs typeface="Mangal" pitchFamily="2"/>
              </a:rPr>
              <a:t>multiplie </a:t>
            </a: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le score de chacun des dés.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Quel est le résultat ? </a:t>
            </a:r>
          </a:p>
        </p:txBody>
      </p:sp>
    </p:spTree>
    <p:extLst>
      <p:ext uri="{BB962C8B-B14F-4D97-AF65-F5344CB8AC3E}">
        <p14:creationId xmlns:p14="http://schemas.microsoft.com/office/powerpoint/2010/main" val="1875417138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6BBCDB-8D8E-4840-ADA2-7E09FDD9A437}"/>
              </a:ext>
            </a:extLst>
          </p:cNvPr>
          <p:cNvSpPr/>
          <p:nvPr/>
        </p:nvSpPr>
        <p:spPr>
          <a:xfrm>
            <a:off x="447870" y="830850"/>
            <a:ext cx="8496929" cy="159372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4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Combien de cubes au total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4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pour réaliser cette construction ?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323639" y="480419"/>
            <a:ext cx="829911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15.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D1437F-04A8-4275-B5CD-650EE049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2348085"/>
            <a:ext cx="4143375" cy="4105275"/>
          </a:xfrm>
          <a:prstGeom prst="rect">
            <a:avLst/>
          </a:prstGeom>
        </p:spPr>
      </p:pic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793A14EA-D598-46B9-B769-3C8932699886}"/>
              </a:ext>
            </a:extLst>
          </p:cNvPr>
          <p:cNvSpPr/>
          <p:nvPr/>
        </p:nvSpPr>
        <p:spPr>
          <a:xfrm>
            <a:off x="931943" y="1420523"/>
            <a:ext cx="7704719" cy="1468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5400"/>
            </a:pPr>
            <a:r>
              <a:rPr lang="fr-FR" sz="8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100 – 19</a:t>
            </a:r>
            <a:endParaRPr lang="fr-FR" sz="880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3C7EE72D-D5DA-4030-B150-978E6CECB387}"/>
              </a:ext>
            </a:extLst>
          </p:cNvPr>
          <p:cNvSpPr/>
          <p:nvPr/>
        </p:nvSpPr>
        <p:spPr>
          <a:xfrm>
            <a:off x="388955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D376607-72A9-46D0-B5D8-DB71ACF1E076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4845" y="3429000"/>
            <a:ext cx="7714800" cy="267912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cm2 et 6</a:t>
            </a:r>
            <a:r>
              <a:rPr lang="fr-FR" sz="4400" b="1" baseline="30000" dirty="0"/>
              <a:t>e</a:t>
            </a:r>
            <a:r>
              <a:rPr lang="fr-FR" sz="4400" b="1" dirty="0"/>
              <a:t>.</a:t>
            </a:r>
          </a:p>
          <a:p>
            <a:pPr lvl="0"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880"/>
            <a:ext cx="6102834" cy="218195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7AE46EF5-2D2D-4909-B459-6C80AC27BDF6}"/>
              </a:ext>
            </a:extLst>
          </p:cNvPr>
          <p:cNvSpPr/>
          <p:nvPr/>
        </p:nvSpPr>
        <p:spPr>
          <a:xfrm>
            <a:off x="702121" y="404640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BC7A10A-D372-476A-B93C-DBDC98112828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8F25EE-56D0-497F-AC82-5A44E2EF667A}"/>
              </a:ext>
            </a:extLst>
          </p:cNvPr>
          <p:cNvSpPr/>
          <p:nvPr/>
        </p:nvSpPr>
        <p:spPr>
          <a:xfrm>
            <a:off x="239151" y="1260302"/>
            <a:ext cx="8693834" cy="21572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6000"/>
            </a:pPr>
            <a:r>
              <a:rPr lang="fr-FR" sz="6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Ajoute un quart d’heure</a:t>
            </a:r>
          </a:p>
          <a:p>
            <a:pPr lvl="0" algn="ctr">
              <a:defRPr sz="6000"/>
            </a:pPr>
            <a:r>
              <a:rPr lang="fr-FR" sz="6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à 2 h 50 min.</a:t>
            </a:r>
            <a:endParaRPr lang="fr-FR" sz="6600" b="1" i="0" u="none" strike="noStrike" kern="1200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547575" y="58697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1EB248-24B3-42A3-9842-BEB01F216E3F}"/>
              </a:ext>
            </a:extLst>
          </p:cNvPr>
          <p:cNvSpPr txBox="1"/>
          <p:nvPr/>
        </p:nvSpPr>
        <p:spPr>
          <a:xfrm>
            <a:off x="547575" y="1178829"/>
            <a:ext cx="8099442" cy="363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algn="ctr"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12 feutres coûtent </a:t>
            </a:r>
          </a:p>
          <a:p>
            <a:pPr lvl="0" algn="ctr"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600 F.</a:t>
            </a:r>
          </a:p>
          <a:p>
            <a:pPr lvl="0" algn="ctr"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Combien coûtent </a:t>
            </a:r>
          </a:p>
          <a:p>
            <a:pPr lvl="0" algn="ctr"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6 feutres ?</a:t>
            </a:r>
            <a:endParaRPr lang="fr-FR" sz="6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4328B8CF-C87B-4296-838B-995CDE96BD6D}"/>
              </a:ext>
            </a:extLst>
          </p:cNvPr>
          <p:cNvSpPr/>
          <p:nvPr/>
        </p:nvSpPr>
        <p:spPr>
          <a:xfrm>
            <a:off x="3004473" y="994157"/>
            <a:ext cx="3109493" cy="936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Complète</a:t>
            </a:r>
            <a:endParaRPr lang="fr-FR" sz="540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444938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19.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90C4-232D-4EF2-8132-B68DE887006F}"/>
              </a:ext>
            </a:extLst>
          </p:cNvPr>
          <p:cNvSpPr/>
          <p:nvPr/>
        </p:nvSpPr>
        <p:spPr>
          <a:xfrm>
            <a:off x="2613114" y="2147162"/>
            <a:ext cx="47020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/>
              <a:t>77 – … = 50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FF53DE-1371-4E2C-AAA8-17DAE90CEF2F}"/>
              </a:ext>
            </a:extLst>
          </p:cNvPr>
          <p:cNvSpPr/>
          <p:nvPr/>
        </p:nvSpPr>
        <p:spPr>
          <a:xfrm>
            <a:off x="2696103" y="1107580"/>
            <a:ext cx="3751793" cy="9756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hangingPunct="0"/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Complète</a:t>
            </a:r>
            <a:endParaRPr lang="fr-FR" sz="60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5B369476-9B28-4A18-9A43-5CC3F79A36AF}"/>
              </a:ext>
            </a:extLst>
          </p:cNvPr>
          <p:cNvSpPr/>
          <p:nvPr/>
        </p:nvSpPr>
        <p:spPr>
          <a:xfrm>
            <a:off x="370293" y="586979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20.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588FF48-59C6-4EA1-9546-622D93D6B402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F00ED-040F-4A2A-9BD8-3E32AD523EA5}"/>
              </a:ext>
            </a:extLst>
          </p:cNvPr>
          <p:cNvSpPr/>
          <p:nvPr/>
        </p:nvSpPr>
        <p:spPr>
          <a:xfrm>
            <a:off x="2360038" y="2421514"/>
            <a:ext cx="44239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dirty="0"/>
              <a:t>… × 2,3 = 23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8740" y="4206872"/>
            <a:ext cx="7714800" cy="2679120"/>
          </a:xfrm>
        </p:spPr>
        <p:txBody>
          <a:bodyPr/>
          <a:lstStyle/>
          <a:p>
            <a:pPr lvl="0" algn="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91" y="1936977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5630137" y="951723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640" y="620640"/>
            <a:ext cx="7772039" cy="1469520"/>
          </a:xfrm>
        </p:spPr>
        <p:txBody>
          <a:bodyPr/>
          <a:lstStyle/>
          <a:p>
            <a:pPr lvl="0"/>
            <a:r>
              <a:rPr lang="fr-FR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95640" y="2565360"/>
            <a:ext cx="5463720" cy="2518920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lvl="0"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4500000" y="5733360"/>
            <a:ext cx="4176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416946" y="1153656"/>
            <a:ext cx="8468751" cy="3629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8000" dirty="0">
                <a:latin typeface="Arial" pitchFamily="18"/>
                <a:ea typeface="Microsoft YaHei" pitchFamily="2"/>
                <a:cs typeface="Mangal" pitchFamily="2"/>
              </a:rPr>
              <a:t>Quel nombre</a:t>
            </a:r>
            <a:r>
              <a:rPr lang="fr-FR" sz="80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80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multiplié par 7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80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donne 42 ?</a:t>
            </a:r>
            <a:endParaRPr lang="fr-FR" sz="540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2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0" y="2071538"/>
            <a:ext cx="181758" cy="64487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endParaRPr lang="fr-FR" sz="36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Image 5" descr="Capture d’écran 2018-10-03 à 09.04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20" y="1741482"/>
            <a:ext cx="4687136" cy="47335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2957" y="1759935"/>
            <a:ext cx="4605142" cy="9211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23279" y="1080609"/>
            <a:ext cx="8647492" cy="64487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Combien de nombres ont été cachés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40383" y="2701389"/>
            <a:ext cx="1856011" cy="4198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922316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D336DAB1-C48B-434B-83A4-EB5F787A4994}"/>
              </a:ext>
            </a:extLst>
          </p:cNvPr>
          <p:cNvSpPr/>
          <p:nvPr/>
        </p:nvSpPr>
        <p:spPr>
          <a:xfrm>
            <a:off x="472930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3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94616B2-7684-4C64-816B-457AD467C729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24000" y="4134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3343" y="3936094"/>
            <a:ext cx="483177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800" b="1" dirty="0">
                <a:latin typeface="Arial"/>
                <a:cs typeface="Arial"/>
              </a:rPr>
              <a:t>291,3  +  69,357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41099" y="3029361"/>
            <a:ext cx="15448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A. 340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38277" y="4028428"/>
            <a:ext cx="15448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B. 360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38733" y="5090413"/>
            <a:ext cx="19298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C. 3 600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43343" y="1141833"/>
            <a:ext cx="7712866" cy="14465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>
                <a:latin typeface="Arial"/>
                <a:cs typeface="Arial"/>
              </a:rPr>
              <a:t>Choisis le résultat le plus proche.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B0F21EE4-5A71-4A37-864D-EDD4715A9414}"/>
              </a:ext>
            </a:extLst>
          </p:cNvPr>
          <p:cNvSpPr/>
          <p:nvPr/>
        </p:nvSpPr>
        <p:spPr>
          <a:xfrm>
            <a:off x="679782" y="50408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4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3BEECB4-91EC-4E56-A44E-27DDBF3D4FE2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92" y="1050150"/>
            <a:ext cx="5405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Quelle fraction de la figure est en vert 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B9EBB1-C6FD-44D0-98CC-308014793E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8" t="3692" r="4714" b="3252"/>
          <a:stretch/>
        </p:blipFill>
        <p:spPr>
          <a:xfrm>
            <a:off x="5197151" y="1884784"/>
            <a:ext cx="3617858" cy="3685592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497282" y="106482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5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323640" y="2536560"/>
            <a:ext cx="7992360" cy="699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7032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09890" y="1496452"/>
            <a:ext cx="6186309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7200" dirty="0">
                <a:latin typeface="Arial"/>
                <a:cs typeface="Arial"/>
              </a:rPr>
              <a:t>24 divisé par 2</a:t>
            </a:r>
          </a:p>
        </p:txBody>
      </p:sp>
    </p:spTree>
    <p:extLst>
      <p:ext uri="{BB962C8B-B14F-4D97-AF65-F5344CB8AC3E}">
        <p14:creationId xmlns:p14="http://schemas.microsoft.com/office/powerpoint/2010/main" val="208586558"/>
      </p:ext>
    </p:extLst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323640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3200" b="1" dirty="0"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6</a:t>
            </a:r>
            <a:r>
              <a:rPr lang="fr-FR" sz="3200" b="1" i="0" u="none" strike="noStrike" kern="1200" spc="0" dirty="0">
                <a:ln>
                  <a:noFill/>
                </a:ln>
                <a:solidFill>
                  <a:srgbClr val="00B05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3203640" y="404640"/>
            <a:ext cx="27111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26949" y="1639067"/>
            <a:ext cx="6065026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8800" dirty="0">
                <a:latin typeface="Arial"/>
                <a:cs typeface="Arial"/>
              </a:rPr>
              <a:t>27 =  </a:t>
            </a:r>
            <a:r>
              <a:rPr lang="fr-FR" sz="8800" b="1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r>
              <a:rPr lang="fr-FR" sz="8800" dirty="0">
                <a:latin typeface="Arial"/>
                <a:cs typeface="Arial"/>
              </a:rPr>
              <a:t> × </a:t>
            </a:r>
            <a:r>
              <a:rPr lang="fr-FR" sz="8800" b="1" dirty="0">
                <a:solidFill>
                  <a:srgbClr val="0070C0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328</Words>
  <Application>Microsoft Office PowerPoint</Application>
  <PresentationFormat>Affichage à l'écran (4:3)</PresentationFormat>
  <Paragraphs>112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StarSymbol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Bertrand FILLOUX</cp:lastModifiedBy>
  <cp:revision>52</cp:revision>
  <dcterms:modified xsi:type="dcterms:W3CDTF">2019-01-11T22:22:49Z</dcterms:modified>
</cp:coreProperties>
</file>