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</p:sldMasterIdLst>
  <p:notesMasterIdLst>
    <p:notesMasterId r:id="rId28"/>
  </p:notesMasterIdLst>
  <p:handoutMasterIdLst>
    <p:handoutMasterId r:id="rId29"/>
  </p:handoutMasterIdLst>
  <p:sldIdLst>
    <p:sldId id="256" r:id="rId4"/>
    <p:sldId id="257" r:id="rId5"/>
    <p:sldId id="258" r:id="rId6"/>
    <p:sldId id="267" r:id="rId7"/>
    <p:sldId id="293" r:id="rId8"/>
    <p:sldId id="289" r:id="rId9"/>
    <p:sldId id="283" r:id="rId10"/>
    <p:sldId id="260" r:id="rId11"/>
    <p:sldId id="263" r:id="rId12"/>
    <p:sldId id="264" r:id="rId13"/>
    <p:sldId id="268" r:id="rId14"/>
    <p:sldId id="292" r:id="rId15"/>
    <p:sldId id="261" r:id="rId16"/>
    <p:sldId id="259" r:id="rId17"/>
    <p:sldId id="266" r:id="rId18"/>
    <p:sldId id="265" r:id="rId19"/>
    <p:sldId id="284" r:id="rId20"/>
    <p:sldId id="282" r:id="rId21"/>
    <p:sldId id="291" r:id="rId22"/>
    <p:sldId id="285" r:id="rId23"/>
    <p:sldId id="290" r:id="rId24"/>
    <p:sldId id="286" r:id="rId25"/>
    <p:sldId id="288" r:id="rId26"/>
    <p:sldId id="280" r:id="rId27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1A93F"/>
    <a:srgbClr val="51514F"/>
    <a:srgbClr val="A8C81D"/>
    <a:srgbClr val="376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7F87F1-F0B0-4BCF-BB5D-446B3755613D}" v="62" dt="2019-11-28T23:18:13.1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811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microsoft.com/office/2016/11/relationships/changesInfo" Target="changesInfos/changesInfo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Basso" userId="32ad221daf14ab7e" providerId="Windows Live" clId="Web-{437F87F1-F0B0-4BCF-BB5D-446B3755613D}"/>
    <pc:docChg chg="modSld">
      <pc:chgData name="Thomas Basso" userId="32ad221daf14ab7e" providerId="Windows Live" clId="Web-{437F87F1-F0B0-4BCF-BB5D-446B3755613D}" dt="2019-11-28T23:18:13.181" v="53" actId="20577"/>
      <pc:docMkLst>
        <pc:docMk/>
      </pc:docMkLst>
      <pc:sldChg chg="modSp">
        <pc:chgData name="Thomas Basso" userId="32ad221daf14ab7e" providerId="Windows Live" clId="Web-{437F87F1-F0B0-4BCF-BB5D-446B3755613D}" dt="2019-11-28T23:14:53.319" v="6" actId="20577"/>
        <pc:sldMkLst>
          <pc:docMk/>
          <pc:sldMk cId="0" sldId="263"/>
        </pc:sldMkLst>
        <pc:spChg chg="mod">
          <ac:chgData name="Thomas Basso" userId="32ad221daf14ab7e" providerId="Windows Live" clId="Web-{437F87F1-F0B0-4BCF-BB5D-446B3755613D}" dt="2019-11-28T23:14:53.319" v="6" actId="20577"/>
          <ac:spMkLst>
            <pc:docMk/>
            <pc:sldMk cId="0" sldId="263"/>
            <ac:spMk id="4" creationId="{FBAC80FF-EEF4-49A5-A179-8FE68708205C}"/>
          </ac:spMkLst>
        </pc:spChg>
      </pc:sldChg>
      <pc:sldChg chg="modSp">
        <pc:chgData name="Thomas Basso" userId="32ad221daf14ab7e" providerId="Windows Live" clId="Web-{437F87F1-F0B0-4BCF-BB5D-446B3755613D}" dt="2019-11-28T23:16:04.508" v="20" actId="20577"/>
        <pc:sldMkLst>
          <pc:docMk/>
          <pc:sldMk cId="0" sldId="266"/>
        </pc:sldMkLst>
        <pc:spChg chg="mod">
          <ac:chgData name="Thomas Basso" userId="32ad221daf14ab7e" providerId="Windows Live" clId="Web-{437F87F1-F0B0-4BCF-BB5D-446B3755613D}" dt="2019-11-28T23:16:04.508" v="20" actId="20577"/>
          <ac:spMkLst>
            <pc:docMk/>
            <pc:sldMk cId="0" sldId="266"/>
            <ac:spMk id="3" creationId="{E588211C-6B28-4FC5-A29D-EF1A14285F15}"/>
          </ac:spMkLst>
        </pc:spChg>
      </pc:sldChg>
      <pc:sldChg chg="modSp">
        <pc:chgData name="Thomas Basso" userId="32ad221daf14ab7e" providerId="Windows Live" clId="Web-{437F87F1-F0B0-4BCF-BB5D-446B3755613D}" dt="2019-11-28T23:15:02.569" v="10" actId="20577"/>
        <pc:sldMkLst>
          <pc:docMk/>
          <pc:sldMk cId="0" sldId="268"/>
        </pc:sldMkLst>
        <pc:spChg chg="mod">
          <ac:chgData name="Thomas Basso" userId="32ad221daf14ab7e" providerId="Windows Live" clId="Web-{437F87F1-F0B0-4BCF-BB5D-446B3755613D}" dt="2019-11-28T23:15:02.569" v="10" actId="20577"/>
          <ac:spMkLst>
            <pc:docMk/>
            <pc:sldMk cId="0" sldId="268"/>
            <ac:spMk id="4" creationId="{8588FF48-59C6-4EA1-9546-622D93D6B402}"/>
          </ac:spMkLst>
        </pc:spChg>
      </pc:sldChg>
      <pc:sldChg chg="modSp">
        <pc:chgData name="Thomas Basso" userId="32ad221daf14ab7e" providerId="Windows Live" clId="Web-{437F87F1-F0B0-4BCF-BB5D-446B3755613D}" dt="2019-11-28T23:16:28.039" v="29" actId="20577"/>
        <pc:sldMkLst>
          <pc:docMk/>
          <pc:sldMk cId="3473370664" sldId="284"/>
        </pc:sldMkLst>
        <pc:spChg chg="mod">
          <ac:chgData name="Thomas Basso" userId="32ad221daf14ab7e" providerId="Windows Live" clId="Web-{437F87F1-F0B0-4BCF-BB5D-446B3755613D}" dt="2019-11-28T23:16:28.039" v="29" actId="20577"/>
          <ac:spMkLst>
            <pc:docMk/>
            <pc:sldMk cId="3473370664" sldId="284"/>
            <ac:spMk id="3" creationId="{E588211C-6B28-4FC5-A29D-EF1A14285F15}"/>
          </ac:spMkLst>
        </pc:spChg>
      </pc:sldChg>
      <pc:sldChg chg="modSp">
        <pc:chgData name="Thomas Basso" userId="32ad221daf14ab7e" providerId="Windows Live" clId="Web-{437F87F1-F0B0-4BCF-BB5D-446B3755613D}" dt="2019-11-28T23:17:04.587" v="42" actId="20577"/>
        <pc:sldMkLst>
          <pc:docMk/>
          <pc:sldMk cId="1033230008" sldId="285"/>
        </pc:sldMkLst>
        <pc:spChg chg="mod">
          <ac:chgData name="Thomas Basso" userId="32ad221daf14ab7e" providerId="Windows Live" clId="Web-{437F87F1-F0B0-4BCF-BB5D-446B3755613D}" dt="2019-11-28T23:17:04.587" v="42" actId="20577"/>
          <ac:spMkLst>
            <pc:docMk/>
            <pc:sldMk cId="1033230008" sldId="285"/>
            <ac:spMk id="3" creationId="{E588211C-6B28-4FC5-A29D-EF1A14285F15}"/>
          </ac:spMkLst>
        </pc:spChg>
      </pc:sldChg>
      <pc:sldChg chg="modSp">
        <pc:chgData name="Thomas Basso" userId="32ad221daf14ab7e" providerId="Windows Live" clId="Web-{437F87F1-F0B0-4BCF-BB5D-446B3755613D}" dt="2019-11-28T23:18:01.603" v="47" actId="20577"/>
        <pc:sldMkLst>
          <pc:docMk/>
          <pc:sldMk cId="2226999290" sldId="286"/>
        </pc:sldMkLst>
        <pc:spChg chg="mod">
          <ac:chgData name="Thomas Basso" userId="32ad221daf14ab7e" providerId="Windows Live" clId="Web-{437F87F1-F0B0-4BCF-BB5D-446B3755613D}" dt="2019-11-28T23:18:01.603" v="47" actId="20577"/>
          <ac:spMkLst>
            <pc:docMk/>
            <pc:sldMk cId="2226999290" sldId="286"/>
            <ac:spMk id="3" creationId="{E588211C-6B28-4FC5-A29D-EF1A14285F15}"/>
          </ac:spMkLst>
        </pc:spChg>
      </pc:sldChg>
      <pc:sldChg chg="modSp">
        <pc:chgData name="Thomas Basso" userId="32ad221daf14ab7e" providerId="Windows Live" clId="Web-{437F87F1-F0B0-4BCF-BB5D-446B3755613D}" dt="2019-11-28T23:18:13.181" v="52" actId="20577"/>
        <pc:sldMkLst>
          <pc:docMk/>
          <pc:sldMk cId="1875417138" sldId="288"/>
        </pc:sldMkLst>
        <pc:spChg chg="mod">
          <ac:chgData name="Thomas Basso" userId="32ad221daf14ab7e" providerId="Windows Live" clId="Web-{437F87F1-F0B0-4BCF-BB5D-446B3755613D}" dt="2019-11-28T23:18:13.181" v="52" actId="20577"/>
          <ac:spMkLst>
            <pc:docMk/>
            <pc:sldMk cId="1875417138" sldId="288"/>
            <ac:spMk id="3" creationId="{783C727B-23C1-4257-A26F-29480B11C310}"/>
          </ac:spMkLst>
        </pc:spChg>
      </pc:sldChg>
      <pc:sldChg chg="modSp">
        <pc:chgData name="Thomas Basso" userId="32ad221daf14ab7e" providerId="Windows Live" clId="Web-{437F87F1-F0B0-4BCF-BB5D-446B3755613D}" dt="2019-11-28T23:16:58.446" v="37" actId="20577"/>
        <pc:sldMkLst>
          <pc:docMk/>
          <pc:sldMk cId="0" sldId="291"/>
        </pc:sldMkLst>
        <pc:spChg chg="mod">
          <ac:chgData name="Thomas Basso" userId="32ad221daf14ab7e" providerId="Windows Live" clId="Web-{437F87F1-F0B0-4BCF-BB5D-446B3755613D}" dt="2019-11-28T23:16:58.446" v="37" actId="20577"/>
          <ac:spMkLst>
            <pc:docMk/>
            <pc:sldMk cId="0" sldId="291"/>
            <ac:spMk id="4" creationId="{BD376607-72A9-46D0-B5D8-DB71ACF1E076}"/>
          </ac:spMkLst>
        </pc:spChg>
      </pc:sldChg>
      <pc:sldChg chg="modSp">
        <pc:chgData name="Thomas Basso" userId="32ad221daf14ab7e" providerId="Windows Live" clId="Web-{437F87F1-F0B0-4BCF-BB5D-446B3755613D}" dt="2019-11-28T23:15:27.070" v="15" actId="20577"/>
        <pc:sldMkLst>
          <pc:docMk/>
          <pc:sldMk cId="0" sldId="292"/>
        </pc:sldMkLst>
        <pc:spChg chg="mod">
          <ac:chgData name="Thomas Basso" userId="32ad221daf14ab7e" providerId="Windows Live" clId="Web-{437F87F1-F0B0-4BCF-BB5D-446B3755613D}" dt="2019-11-28T23:15:27.070" v="15" actId="20577"/>
          <ac:spMkLst>
            <pc:docMk/>
            <pc:sldMk cId="0" sldId="292"/>
            <ac:spMk id="3" creationId="{6BC7A10A-D372-476A-B93C-DBDC9811282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884AC666-012C-467A-BDC8-7E68D5EBC0B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9CB894-91EB-4675-8278-ACF5149C7624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D5252D0-C4EF-4D98-BAAF-F68ABE5D1867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B6F1D01-A80E-4EB0-8A7B-F8102C3A324B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9AD7D42-BA51-49AB-9FF5-6A5EE4197FCD}" type="slidenum">
              <a:t>‹N°›</a:t>
            </a:fld>
            <a:endParaRPr lang="fr-FR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60952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81EB92D-E26A-42A4-98C2-38F3CF68BF9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7816040-86D2-4B14-B95D-C21EFEB1505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5EBD9B15-EA4B-437E-9594-C4849DE58F4F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8393662-A11C-4163-868D-0B902974A11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07342F-B4CA-47AE-9D72-2B4133F33E70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8E1579-0595-4958-B322-924A62E65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C5F340EA-EFAD-4DAE-AEE3-FBA9250E7F0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266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481EA3-31E7-46FB-BA31-85AF10D0A8C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DFEDC0-ECBF-4EDA-9BA7-0C66D4740685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184EDB3-AC21-4018-AB0D-B6DE6CF267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312F104-95B8-4B13-AB25-81764EE4A3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44CE00-8A27-44D8-A538-374BE569F28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2F63378-6C14-4E31-BFFE-A6ED50ABA2CF}" type="slidenum">
              <a:t>10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4785AAC-891D-4A08-A817-56F64947526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D623EF5-30D6-43C2-BC6B-0B7F2CB29CB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620561-2092-4F91-915D-B51CE295B49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1031C81-D490-4B0E-8B2A-1A131A89BDD6}" type="slidenum">
              <a:t>11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5020EAD-B9EB-4D5F-B6A8-C3A0A4B9E3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BE58F2E-4AB2-4B58-A090-79829A9ED50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A4050D-3F11-41FC-B893-9E1C3235D75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13F4392-BD76-4EA0-9A7E-F13EDF519BC0}" type="slidenum">
              <a:t>12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F65073D-6E5C-41E6-95D1-32F482841D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DE5A10F-AD49-4EBF-94E6-ED6BB888B82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8C931A-046E-4489-9DC5-D68F8DE41A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FC3D101-9602-4BFF-A2F8-31035B4B75E7}" type="slidenum">
              <a:t>13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A70A95D-5622-4DB2-8E97-0DB588CD4E2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8EA81D7-4C5F-49D5-98B6-E9DA098A111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A0432F-99D9-41DD-834E-6B919CFB967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5534748-B085-46DD-ABBA-50EA1059864A}" type="slidenum">
              <a:t>14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0AE4D92-9A52-4F96-B708-B6ECDB92DF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0E80CB7-3703-4FC7-AD12-E940A9D1D7E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15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A4050D-3F11-41FC-B893-9E1C3235D75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13F4392-BD76-4EA0-9A7E-F13EDF519BC0}" type="slidenum">
              <a:t>16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BF65073D-6E5C-41E6-95D1-32F482841DA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DE5A10F-AD49-4EBF-94E6-ED6BB888B82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17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18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44CE00-8A27-44D8-A538-374BE569F28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2F63378-6C14-4E31-BFFE-A6ED50ABA2CF}" type="slidenum">
              <a:t>19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4785AAC-891D-4A08-A817-56F64947526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D623EF5-30D6-43C2-BC6B-0B7F2CB29CB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20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5EB9CA-6A04-485E-8257-87D7759882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862531B-F4B6-4D6C-B1EE-218EFFE16D3D}" type="slidenum">
              <a:t>21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45BA0E1-9A03-4FDA-AE7B-0C2C23385D4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ED94369-EA82-4F2F-9A73-BFED61579F0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22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23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312C0-A7E0-45FC-8D2A-86FEE323D2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1A5E0-597B-4CB6-81B1-3C3134C42BE1}" type="slidenum">
              <a:t>24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964CA3E-3093-42BA-823B-BA49AE29ED7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B3C2DAF-4F71-4736-8A76-998BE467F9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289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CEA671-7046-421F-AA3C-FD8CA463BD9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3FC670A8-8A08-42F1-A81A-9C0743746AEE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AD47737-C9BD-4AE9-8F1B-B53A0262DC8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4D3C222-46AB-4EAF-B269-A7B4D318FA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3F95B4-7BFF-42E7-8EE0-5D5E2A301D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E03BF7C-E147-4006-8FA3-6F1D9D5F247D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6BDE9716-C165-4983-8582-16907FB14A7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C02AB58-E8ED-4A55-9D6C-31D3C656EC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4E3B709-473A-4899-9EB5-80146F29F9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59F9F31-CB73-435A-B4B9-28C451749C2C}" type="slidenum">
              <a:t>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74A5F61-DA72-4482-B812-DDEC7E71A47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E67C0B0-4F3C-428B-8A33-EEF04B619F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5A21FF-A252-4936-9009-2A80926C6C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851F3EA-1BB1-4D9F-B36C-905EC5F05A8F}" type="slidenum">
              <a:t>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F2B90195-AE6B-4D0D-8B1E-8BB763B51C4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DCA7F7-18DB-4B22-9675-D79C8E630C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5EB9CA-6A04-485E-8257-87D7759882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862531B-F4B6-4D6C-B1EE-218EFFE16D3D}" type="slidenum">
              <a:t>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45BA0E1-9A03-4FDA-AE7B-0C2C23385D4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ED94369-EA82-4F2F-9A73-BFED61579F0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18218D-9212-4CC9-ADF6-3E0BF3C4629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785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FADED2-4DE7-4411-BB87-4441208F8A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6952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491707F-2408-462D-AEC1-E9CFB39BE2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72345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2890A5-2348-425F-8A8D-E1AE2690F5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544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42CB75-2277-4AB5-8AC5-35E8068267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992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629EBC7-BADC-4607-9AA9-3EED28DB87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3605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B13CC9-7E16-4075-AFC7-08E4E9E4DE0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451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FEFCA9-2CFC-4F7B-9824-2EE57DEFC27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2718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F1E0FB-91BD-477B-B6D2-626D4AB18B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5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71AA4D8-B323-425F-B62A-6E275A5588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6485157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D32C92-8F43-4E56-884D-88726E282E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78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DF47E0-133A-4E40-A6E3-16E1C6FC30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7264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153526-B268-4EDA-9ECA-2903F65DE5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45097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74EDCE5-0B88-4F57-B3EF-C1266315C4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8730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13ED5D-49A9-4FD3-B4E6-5030C1CEA8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0946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34AB23-5E43-45F4-B154-ECFBFAFF8F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3179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2930503-E82E-43AC-816A-AD8C1F5F11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043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E56437-2B81-4EF4-BD40-56E678BF8E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6120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762327-C6E6-49D5-9506-5846BC52C1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5112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795D89-E7D0-4515-AFA4-F20D3834DB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9298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C4564C-98CC-4E3F-9E58-6630AB8DEE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05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CB71B3B-3F07-4899-AD38-B4DD3AA767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49397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9EF8699-CF61-4801-AFC3-AB8A3A10191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7871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1FF4392-0C0D-4DA5-82D7-891521044E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8092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D4D761-3DC1-4D15-9660-2EB14645FE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382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D1F43E-DAF3-42CF-AEC4-463F01A1CA9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212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DA56CD-6E89-4244-9E8D-C3E0A97BA9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2340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7D34672-1FB8-4EF1-942D-B757022FFC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7766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A1DBD2-26C6-494A-BF5E-7A4EEA8A8A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64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E10B574-C646-4C00-BC41-B9C48598C7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70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BC0131-2BEF-48FE-8411-18C3C229A1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17001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D7F42B8-85FC-4FED-BE57-67356E52CD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613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9850854-1F43-4950-9740-F6938C8291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829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3DDF071A-048C-4A50-811B-C5BA81F935B7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B86EF663-2FE8-4CB3-95F7-BED5C37016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07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64006B42-6BF8-4EB5-A62D-96A7BD1808AD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E22339CC-5890-43D2-B9D4-76451F7943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181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258629FD-02AB-485A-86E1-FC697267E639}" type="datetime1">
              <a:rPr lang="fr-FR" smtClean="0"/>
              <a:pPr lvl="0"/>
              <a:t>30/01/2020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2FFA13D6-E2F7-40B4-8216-5DDB6EFC68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522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9.xml"/><Relationship Id="rId5" Type="http://schemas.openxmlformats.org/officeDocument/2006/relationships/audio" Target="../media/audio1.wav"/><Relationship Id="rId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4BF66C8-E50C-4108-B290-5ED499D3FD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371" y="727141"/>
            <a:ext cx="9142528" cy="326874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03A7D7A-9A16-48C4-8F8A-55FE5064326B}"/>
              </a:ext>
            </a:extLst>
          </p:cNvPr>
          <p:cNvSpPr/>
          <p:nvPr/>
        </p:nvSpPr>
        <p:spPr>
          <a:xfrm>
            <a:off x="3871275" y="4211672"/>
            <a:ext cx="3961854" cy="15696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9600" b="1" dirty="0">
                <a:ln w="38100">
                  <a:solidFill>
                    <a:srgbClr val="31A93F"/>
                  </a:solidFill>
                  <a:prstDash val="solid"/>
                </a:ln>
                <a:solidFill>
                  <a:srgbClr val="A8C81D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2020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702E3-B2C2-4F7B-9232-2EB63F749C68}"/>
              </a:ext>
            </a:extLst>
          </p:cNvPr>
          <p:cNvSpPr/>
          <p:nvPr/>
        </p:nvSpPr>
        <p:spPr>
          <a:xfrm>
            <a:off x="6003635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fr-FR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>
            <a:extLst>
              <a:ext uri="{FF2B5EF4-FFF2-40B4-BE49-F238E27FC236}">
                <a16:creationId xmlns:a16="http://schemas.microsoft.com/office/drawing/2014/main" id="{3C7EE72D-D5DA-4030-B150-978E6CECB387}"/>
              </a:ext>
            </a:extLst>
          </p:cNvPr>
          <p:cNvSpPr/>
          <p:nvPr/>
        </p:nvSpPr>
        <p:spPr>
          <a:xfrm>
            <a:off x="1912955" y="48041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7.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BD376607-72A9-46D0-B5D8-DB71ACF1E076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1860581" y="1072269"/>
                <a:ext cx="8470838" cy="230832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t">
                <a:spAutoFit/>
              </a:bodyPr>
              <a:lstStyle/>
              <a:p>
                <a:pPr algn="ctr"/>
                <a:r>
                  <a:rPr lang="fr-FR" sz="7200" dirty="0">
                    <a:latin typeface="Arial"/>
                    <a:cs typeface="Arial"/>
                  </a:rPr>
                  <a:t>Calculer </a:t>
                </a:r>
                <a14:m>
                  <m:oMath xmlns:m="http://schemas.openxmlformats.org/officeDocument/2006/math">
                    <m:r>
                      <a:rPr lang="fr-FR" sz="7200" i="1" dirty="0">
                        <a:latin typeface="Cambria Math" panose="02040503050406030204" pitchFamily="18" charset="0"/>
                        <a:cs typeface="Arial"/>
                      </a:rPr>
                      <m:t>3</m:t>
                    </m:r>
                    <m:r>
                      <a:rPr lang="fr-FR" sz="7200" i="1" dirty="0">
                        <a:latin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fr-FR" sz="7200" i="1" dirty="0">
                        <a:latin typeface="Cambria Math" panose="02040503050406030204" pitchFamily="18" charset="0"/>
                        <a:cs typeface="Arial"/>
                      </a:rPr>
                      <m:t>+5</m:t>
                    </m:r>
                  </m:oMath>
                </a14:m>
                <a:r>
                  <a:rPr lang="fr-FR" sz="7200" dirty="0">
                    <a:latin typeface="Arial"/>
                    <a:cs typeface="Arial"/>
                  </a:rPr>
                  <a:t> pour </a:t>
                </a:r>
                <a14:m>
                  <m:oMath xmlns:m="http://schemas.openxmlformats.org/officeDocument/2006/math">
                    <m:r>
                      <a:rPr lang="fr-FR" sz="7200" i="1" dirty="0">
                        <a:latin typeface="Cambria Math" panose="02040503050406030204" pitchFamily="18" charset="0"/>
                        <a:cs typeface="Arial"/>
                      </a:rPr>
                      <m:t>𝑥</m:t>
                    </m:r>
                    <m:r>
                      <a:rPr lang="fr-FR" sz="7200" i="1" dirty="0">
                        <a:latin typeface="Cambria Math" panose="02040503050406030204" pitchFamily="18" charset="0"/>
                        <a:cs typeface="Arial"/>
                      </a:rPr>
                      <m:t>=−2</m:t>
                    </m:r>
                  </m:oMath>
                </a14:m>
                <a:endParaRPr lang="fr-FR" sz="7200" dirty="0"/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0581" y="1072269"/>
                <a:ext cx="8470838" cy="2308324"/>
              </a:xfrm>
              <a:prstGeom prst="rect">
                <a:avLst/>
              </a:prstGeom>
              <a:blipFill>
                <a:blip r:embed="rId4"/>
                <a:stretch>
                  <a:fillRect t="-10026" b="-1978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2FF53DE-1371-4E2C-AAA8-17DAE90CEF2F}"/>
              </a:ext>
            </a:extLst>
          </p:cNvPr>
          <p:cNvSpPr/>
          <p:nvPr/>
        </p:nvSpPr>
        <p:spPr>
          <a:xfrm>
            <a:off x="1894293" y="1107581"/>
            <a:ext cx="8625426" cy="155012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r>
              <a:rPr lang="fr-FR" sz="4800" dirty="0">
                <a:latin typeface="Arial"/>
                <a:ea typeface="Microsoft YaHei"/>
                <a:cs typeface="Mangal"/>
              </a:rPr>
              <a:t>Compléter par une expression littérale.</a:t>
            </a:r>
            <a:endParaRPr lang="fr-FR" sz="1100" dirty="0"/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5B369476-9B28-4A18-9A43-5CC3F79A36AF}"/>
              </a:ext>
            </a:extLst>
          </p:cNvPr>
          <p:cNvSpPr/>
          <p:nvPr/>
        </p:nvSpPr>
        <p:spPr>
          <a:xfrm>
            <a:off x="1894294" y="586979"/>
            <a:ext cx="863639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8.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8588FF48-59C6-4EA1-9546-622D93D6B402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25 secondes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8D75986-F491-4BCC-9412-3DF09E9DA3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1487" y="1878410"/>
            <a:ext cx="3878662" cy="3872010"/>
          </a:xfrm>
          <a:prstGeom prst="rect">
            <a:avLst/>
          </a:prstGeom>
        </p:spPr>
      </p:pic>
    </p:spTree>
  </p:cSld>
  <p:clrMapOvr>
    <a:masterClrMapping/>
  </p:clrMapOvr>
  <p:transition spd="slow" advClick="0" advTm="26000">
    <p:fade/>
    <p:sndAc>
      <p:stSnd>
        <p:snd r:embed="rId3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7AE46EF5-2D2D-4909-B459-6C80AC27BDF6}"/>
              </a:ext>
            </a:extLst>
          </p:cNvPr>
          <p:cNvSpPr/>
          <p:nvPr/>
        </p:nvSpPr>
        <p:spPr>
          <a:xfrm>
            <a:off x="2226121" y="404640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9.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6BC7A10A-D372-476A-B93C-DBDC98112828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30 secondes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1">
                <a:extLst>
                  <a:ext uri="{FF2B5EF4-FFF2-40B4-BE49-F238E27FC236}">
                    <a16:creationId xmlns:a16="http://schemas.microsoft.com/office/drawing/2014/main" id="{5A8F25EE-56D0-497F-AC82-5A44E2EF667A}"/>
                  </a:ext>
                </a:extLst>
              </p:cNvPr>
              <p:cNvSpPr/>
              <p:nvPr/>
            </p:nvSpPr>
            <p:spPr>
              <a:xfrm>
                <a:off x="3237626" y="1024080"/>
                <a:ext cx="5691189" cy="2593487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5000" rIns="90000" bIns="45000" anchor="t" anchorCtr="0" compatLnSpc="0">
                <a:spAutoFit/>
              </a:bodyPr>
              <a:lstStyle/>
              <a:p>
                <a:pPr algn="ctr">
                  <a:defRPr sz="6000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fr-FR" sz="11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/>
                            <a:cs typeface="Mangal"/>
                          </a:rPr>
                        </m:ctrlPr>
                      </m:fPr>
                      <m:num>
                        <m:r>
                          <a:rPr lang="fr-FR" sz="11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/>
                            <a:cs typeface="Mangal"/>
                          </a:rPr>
                          <m:t>3</m:t>
                        </m:r>
                      </m:num>
                      <m:den>
                        <m:r>
                          <a:rPr lang="fr-FR" sz="115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/>
                            <a:cs typeface="Mangal"/>
                          </a:rPr>
                          <m:t>5</m:t>
                        </m:r>
                      </m:den>
                    </m:f>
                  </m:oMath>
                </a14:m>
                <a:r>
                  <a:rPr lang="fr-FR" sz="11500" dirty="0">
                    <a:solidFill>
                      <a:srgbClr val="000000"/>
                    </a:solidFill>
                    <a:latin typeface="Calibri"/>
                    <a:ea typeface="Microsoft YaHei"/>
                    <a:cs typeface="Mangal"/>
                  </a:rPr>
                  <a:t> de </a:t>
                </a:r>
                <a14:m>
                  <m:oMath xmlns:m="http://schemas.openxmlformats.org/officeDocument/2006/math">
                    <m:r>
                      <a:rPr lang="fr-FR" sz="115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icrosoft YaHei"/>
                        <a:cs typeface="Mangal"/>
                      </a:rPr>
                      <m:t>400</m:t>
                    </m:r>
                  </m:oMath>
                </a14:m>
                <a:endParaRPr lang="fr-FR" sz="6000" dirty="0"/>
              </a:p>
            </p:txBody>
          </p:sp>
        </mc:Choice>
        <mc:Fallback>
          <p:sp>
            <p:nvSpPr>
              <p:cNvPr id="4" name="Rectangle 1">
                <a:extLst>
                  <a:ext uri="{FF2B5EF4-FFF2-40B4-BE49-F238E27FC236}">
                    <a16:creationId xmlns:a16="http://schemas.microsoft.com/office/drawing/2014/main" id="{5A8F25EE-56D0-497F-AC82-5A44E2EF66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7626" y="1024080"/>
                <a:ext cx="5691189" cy="2593487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blipFill>
                <a:blip r:embed="rId4"/>
                <a:stretch>
                  <a:fillRect t="-2118" b="-18588"/>
                </a:stretch>
              </a:blipFill>
              <a:ln>
                <a:noFill/>
                <a:prstDash val="solid"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>
            <a:extLst>
              <a:ext uri="{FF2B5EF4-FFF2-40B4-BE49-F238E27FC236}">
                <a16:creationId xmlns:a16="http://schemas.microsoft.com/office/drawing/2014/main" id="{B0F21EE4-5A71-4A37-864D-EDD4715A9414}"/>
              </a:ext>
            </a:extLst>
          </p:cNvPr>
          <p:cNvSpPr/>
          <p:nvPr/>
        </p:nvSpPr>
        <p:spPr>
          <a:xfrm>
            <a:off x="1851615" y="295058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10.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93BEECB4-91EC-4E56-A44E-27DDBF3D4FE2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2125187" y="957119"/>
                <a:ext cx="7916066" cy="1534972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algn="ctr"/>
                <a:r>
                  <a:rPr lang="fr-FR" sz="6600" dirty="0"/>
                  <a:t>Ecriture décimale 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66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6600" i="1" dirty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fr-FR" sz="6600" i="1" dirty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fr-FR" sz="2800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187" y="957119"/>
                <a:ext cx="7916066" cy="1534972"/>
              </a:xfrm>
              <a:prstGeom prst="rect">
                <a:avLst/>
              </a:prstGeom>
              <a:blipFill>
                <a:blip r:embed="rId4"/>
                <a:stretch>
                  <a:fillRect l="-4006" b="-1587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>
            <a:extLst>
              <a:ext uri="{FF2B5EF4-FFF2-40B4-BE49-F238E27FC236}">
                <a16:creationId xmlns:a16="http://schemas.microsoft.com/office/drawing/2014/main" id="{D336DAB1-C48B-434B-83A4-EB5F787A4994}"/>
              </a:ext>
            </a:extLst>
          </p:cNvPr>
          <p:cNvSpPr/>
          <p:nvPr/>
        </p:nvSpPr>
        <p:spPr>
          <a:xfrm>
            <a:off x="1996930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11.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294616B2-7684-4C64-816B-457AD467C729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0E67B0E-8A3F-441D-90E4-727C75840DDF}"/>
              </a:ext>
            </a:extLst>
          </p:cNvPr>
          <p:cNvSpPr txBox="1"/>
          <p:nvPr/>
        </p:nvSpPr>
        <p:spPr>
          <a:xfrm>
            <a:off x="1708100" y="888164"/>
            <a:ext cx="8747046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6000" dirty="0"/>
              <a:t>Un bus part à 12h45 et arrive à 14h17.</a:t>
            </a:r>
          </a:p>
          <a:p>
            <a:pPr algn="ctr"/>
            <a:r>
              <a:rPr lang="fr-FR" sz="6000" dirty="0">
                <a:cs typeface="Calibri"/>
              </a:rPr>
              <a:t>Quelle est la durée du trajet?</a:t>
            </a:r>
          </a:p>
        </p:txBody>
      </p:sp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1953320" y="42855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12.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30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BFC08D-4DB7-4980-BEF6-6428D33EF50B}"/>
              </a:ext>
            </a:extLst>
          </p:cNvPr>
          <p:cNvSpPr/>
          <p:nvPr/>
        </p:nvSpPr>
        <p:spPr>
          <a:xfrm>
            <a:off x="1847640" y="2536560"/>
            <a:ext cx="7992360" cy="35633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8556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F0CC1411-ECFC-4C5E-B4EE-0BE9207668CB}"/>
                  </a:ext>
                </a:extLst>
              </p:cNvPr>
              <p:cNvSpPr txBox="1"/>
              <p:nvPr/>
            </p:nvSpPr>
            <p:spPr>
              <a:xfrm>
                <a:off x="1953320" y="1160450"/>
                <a:ext cx="8193896" cy="2123658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algn="ctr"/>
                <a:r>
                  <a:rPr lang="fr-FR" sz="6600" dirty="0"/>
                  <a:t>Développer et réduire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6600" i="1" dirty="0">
                          <a:latin typeface="Cambria Math" panose="02040503050406030204" pitchFamily="18" charset="0"/>
                          <a:cs typeface="Calibri"/>
                        </a:rPr>
                        <m:t>5(</m:t>
                      </m:r>
                      <m:r>
                        <a:rPr lang="fr-FR" sz="6600" i="1" dirty="0">
                          <a:latin typeface="Cambria Math" panose="02040503050406030204" pitchFamily="18" charset="0"/>
                          <a:cs typeface="Calibri"/>
                        </a:rPr>
                        <m:t>𝑥</m:t>
                      </m:r>
                      <m:r>
                        <a:rPr lang="fr-FR" sz="6600" i="1" dirty="0">
                          <a:latin typeface="Cambria Math" panose="02040503050406030204" pitchFamily="18" charset="0"/>
                          <a:cs typeface="Calibri"/>
                        </a:rPr>
                        <m:t>+3)−5</m:t>
                      </m:r>
                      <m:r>
                        <a:rPr lang="fr-FR" sz="6600" i="1" dirty="0">
                          <a:latin typeface="Cambria Math" panose="02040503050406030204" pitchFamily="18" charset="0"/>
                          <a:cs typeface="Calibri"/>
                        </a:rPr>
                        <m:t>𝑥</m:t>
                      </m:r>
                    </m:oMath>
                  </m:oMathPara>
                </a14:m>
                <a:endParaRPr lang="fr-FR" sz="6600" dirty="0">
                  <a:cs typeface="Calibri"/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F0CC1411-ECFC-4C5E-B4EE-0BE9207668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3320" y="1160450"/>
                <a:ext cx="8193896" cy="2123658"/>
              </a:xfrm>
              <a:prstGeom prst="rect">
                <a:avLst/>
              </a:prstGeom>
              <a:blipFill>
                <a:blip r:embed="rId4"/>
                <a:stretch>
                  <a:fillRect l="-1933" t="-9742" r="-193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7AE46EF5-2D2D-4909-B459-6C80AC27BDF6}"/>
              </a:ext>
            </a:extLst>
          </p:cNvPr>
          <p:cNvSpPr/>
          <p:nvPr/>
        </p:nvSpPr>
        <p:spPr>
          <a:xfrm>
            <a:off x="1866301" y="488427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13.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6BC7A10A-D372-476A-B93C-DBDC98112828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30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E145086-CF3F-40DB-A99E-168E268EF4BD}"/>
              </a:ext>
            </a:extLst>
          </p:cNvPr>
          <p:cNvSpPr txBox="1"/>
          <p:nvPr/>
        </p:nvSpPr>
        <p:spPr>
          <a:xfrm>
            <a:off x="1749548" y="784352"/>
            <a:ext cx="8692904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4800" dirty="0"/>
              <a:t>Le rectangle 2 est un agrandissement du rectangle 1.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63BBE18C-F826-42A6-8C30-4B84EEE8A5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63745" y="2301487"/>
            <a:ext cx="6838950" cy="3381375"/>
          </a:xfrm>
          <a:prstGeom prst="rect">
            <a:avLst/>
          </a:prstGeom>
        </p:spPr>
      </p:pic>
    </p:spTree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2021282" y="106482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14.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20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BFC08D-4DB7-4980-BEF6-6428D33EF50B}"/>
              </a:ext>
            </a:extLst>
          </p:cNvPr>
          <p:cNvSpPr/>
          <p:nvPr/>
        </p:nvSpPr>
        <p:spPr>
          <a:xfrm>
            <a:off x="1847640" y="2536560"/>
            <a:ext cx="7992360" cy="35633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8556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A24EAA1-B5E5-48FF-A3F1-2AA17B51E2A0}"/>
                  </a:ext>
                </a:extLst>
              </p:cNvPr>
              <p:cNvSpPr/>
              <p:nvPr/>
            </p:nvSpPr>
            <p:spPr>
              <a:xfrm>
                <a:off x="2508739" y="1495176"/>
                <a:ext cx="7554351" cy="1446550"/>
              </a:xfrm>
              <a:prstGeom prst="rect">
                <a:avLst/>
              </a:prstGeom>
            </p:spPr>
            <p:txBody>
              <a:bodyPr wrap="square" anchor="t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8800" i="1" dirty="0">
                          <a:latin typeface="Cambria Math" panose="02040503050406030204" pitchFamily="18" charset="0"/>
                          <a:cs typeface="Arial"/>
                        </a:rPr>
                        <m:t>0,004</m:t>
                      </m:r>
                      <m:sSup>
                        <m:sSupPr>
                          <m:ctrlPr>
                            <a:rPr lang="fr-FR" sz="8800" i="1" dirty="0"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sSupPr>
                        <m:e>
                          <m:r>
                            <a:rPr lang="fr-FR" sz="8800" i="1" dirty="0">
                              <a:latin typeface="Cambria Math" panose="02040503050406030204" pitchFamily="18" charset="0"/>
                              <a:cs typeface="Arial"/>
                            </a:rPr>
                            <m:t> </m:t>
                          </m:r>
                          <m:r>
                            <a:rPr lang="fr-FR" sz="8800" i="1" dirty="0">
                              <a:latin typeface="Cambria Math" panose="02040503050406030204" pitchFamily="18" charset="0"/>
                              <a:cs typeface="Arial"/>
                            </a:rPr>
                            <m:t>𝑚</m:t>
                          </m:r>
                        </m:e>
                        <m:sup>
                          <m:r>
                            <a:rPr lang="fr-FR" sz="8800" i="1" dirty="0">
                              <a:latin typeface="Cambria Math" panose="02040503050406030204" pitchFamily="18" charset="0"/>
                              <a:cs typeface="Arial"/>
                            </a:rPr>
                            <m:t>3</m:t>
                          </m:r>
                        </m:sup>
                      </m:sSup>
                      <m:r>
                        <a:rPr lang="fr-FR" sz="8800" i="1" dirty="0">
                          <a:latin typeface="Cambria Math" panose="02040503050406030204" pitchFamily="18" charset="0"/>
                          <a:cs typeface="Arial"/>
                        </a:rPr>
                        <m:t>= </m:t>
                      </m:r>
                      <m:r>
                        <a:rPr lang="fr-FR" sz="8800" i="1" dirty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/>
                        </a:rPr>
                        <m:t>?</m:t>
                      </m:r>
                      <m:r>
                        <a:rPr lang="fr-FR" sz="8800" i="1" dirty="0">
                          <a:latin typeface="Cambria Math" panose="02040503050406030204" pitchFamily="18" charset="0"/>
                          <a:cs typeface="Arial"/>
                        </a:rPr>
                        <m:t>𝐿</m:t>
                      </m:r>
                    </m:oMath>
                  </m:oMathPara>
                </a14:m>
                <a:endParaRPr lang="fr-FR" sz="8800" dirty="0">
                  <a:cs typeface="Calibri"/>
                </a:endParaRP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A24EAA1-B5E5-48FF-A3F1-2AA17B51E2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8739" y="1495176"/>
                <a:ext cx="7554351" cy="14465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3370664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1829103" y="473394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15.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BFC08D-4DB7-4980-BEF6-6428D33EF50B}"/>
              </a:ext>
            </a:extLst>
          </p:cNvPr>
          <p:cNvSpPr/>
          <p:nvPr/>
        </p:nvSpPr>
        <p:spPr>
          <a:xfrm>
            <a:off x="1829104" y="1361969"/>
            <a:ext cx="8530060" cy="327611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/>
            <a:r>
              <a:rPr lang="fr-FR" sz="5400" dirty="0">
                <a:latin typeface="Arial"/>
                <a:ea typeface="Microsoft YaHei"/>
                <a:cs typeface="Mangal"/>
              </a:rPr>
              <a:t>Moana court à une vitesse de 12 km/h.</a:t>
            </a:r>
          </a:p>
          <a:p>
            <a:pPr algn="ctr"/>
            <a:r>
              <a:rPr lang="fr-FR" sz="5400" dirty="0">
                <a:latin typeface="Arial"/>
                <a:ea typeface="Microsoft YaHei"/>
                <a:cs typeface="Mangal"/>
              </a:rPr>
              <a:t>Quelle distance parcourt-il en 20 min?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8556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044906019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>
            <a:extLst>
              <a:ext uri="{FF2B5EF4-FFF2-40B4-BE49-F238E27FC236}">
                <a16:creationId xmlns:a16="http://schemas.microsoft.com/office/drawing/2014/main" id="{3C7EE72D-D5DA-4030-B150-978E6CECB387}"/>
              </a:ext>
            </a:extLst>
          </p:cNvPr>
          <p:cNvSpPr/>
          <p:nvPr/>
        </p:nvSpPr>
        <p:spPr>
          <a:xfrm>
            <a:off x="1912955" y="48041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16.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BD376607-72A9-46D0-B5D8-DB71ACF1E076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30 secondes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1">
                <a:extLst>
                  <a:ext uri="{FF2B5EF4-FFF2-40B4-BE49-F238E27FC236}">
                    <a16:creationId xmlns:a16="http://schemas.microsoft.com/office/drawing/2014/main" id="{716E23CC-3EDA-4110-909A-05478F77C6FD}"/>
                  </a:ext>
                </a:extLst>
              </p:cNvPr>
              <p:cNvSpPr/>
              <p:nvPr/>
            </p:nvSpPr>
            <p:spPr>
              <a:xfrm>
                <a:off x="1927958" y="1065245"/>
                <a:ext cx="8007312" cy="2399203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5000" rIns="90000" bIns="45000" anchor="t" anchorCtr="0" compatLnSpc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8000" i="1" dirty="0">
                              <a:latin typeface="Cambria Math" panose="02040503050406030204" pitchFamily="18" charset="0"/>
                              <a:ea typeface="Microsoft YaHei"/>
                              <a:cs typeface="Mangal"/>
                            </a:rPr>
                          </m:ctrlPr>
                        </m:fPr>
                        <m:num>
                          <m:r>
                            <a:rPr lang="fr-FR" sz="8000" i="1" dirty="0">
                              <a:latin typeface="Cambria Math" panose="02040503050406030204" pitchFamily="18" charset="0"/>
                              <a:ea typeface="Microsoft YaHei"/>
                              <a:cs typeface="Mangal"/>
                            </a:rPr>
                            <m:t>13</m:t>
                          </m:r>
                        </m:num>
                        <m:den>
                          <m:r>
                            <a:rPr lang="fr-FR" sz="8000" i="1" dirty="0">
                              <a:latin typeface="Cambria Math" panose="02040503050406030204" pitchFamily="18" charset="0"/>
                              <a:ea typeface="Microsoft YaHei"/>
                              <a:cs typeface="Mangal"/>
                            </a:rPr>
                            <m:t>21</m:t>
                          </m:r>
                        </m:den>
                      </m:f>
                      <m:r>
                        <a:rPr lang="fr-FR" sz="8000" i="1" dirty="0">
                          <a:latin typeface="Cambria Math" panose="02040503050406030204" pitchFamily="18" charset="0"/>
                          <a:ea typeface="Microsoft YaHei"/>
                          <a:cs typeface="Mangal"/>
                        </a:rPr>
                        <m:t> − </m:t>
                      </m:r>
                      <m:f>
                        <m:fPr>
                          <m:ctrlPr>
                            <a:rPr lang="fr-FR" sz="8000" i="1" dirty="0">
                              <a:latin typeface="Cambria Math" panose="02040503050406030204" pitchFamily="18" charset="0"/>
                              <a:ea typeface="Microsoft YaHei"/>
                              <a:cs typeface="Mangal"/>
                            </a:rPr>
                          </m:ctrlPr>
                        </m:fPr>
                        <m:num>
                          <m:r>
                            <a:rPr lang="fr-FR" sz="8000" i="1" dirty="0">
                              <a:latin typeface="Cambria Math" panose="02040503050406030204" pitchFamily="18" charset="0"/>
                              <a:ea typeface="Microsoft YaHei"/>
                              <a:cs typeface="Mangal"/>
                            </a:rPr>
                            <m:t>4</m:t>
                          </m:r>
                        </m:num>
                        <m:den>
                          <m:r>
                            <a:rPr lang="fr-FR" sz="8000" i="1" dirty="0">
                              <a:latin typeface="Cambria Math" panose="02040503050406030204" pitchFamily="18" charset="0"/>
                              <a:ea typeface="Microsoft YaHei"/>
                              <a:cs typeface="Mangal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6" name="Rectangle 1">
                <a:extLst>
                  <a:ext uri="{FF2B5EF4-FFF2-40B4-BE49-F238E27FC236}">
                    <a16:creationId xmlns:a16="http://schemas.microsoft.com/office/drawing/2014/main" id="{716E23CC-3EDA-4110-909A-05478F77C6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7958" y="1065245"/>
                <a:ext cx="8007312" cy="2399203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blipFill>
                <a:blip r:embed="rId4"/>
                <a:stretch>
                  <a:fillRect/>
                </a:stretch>
              </a:blipFill>
              <a:ln>
                <a:noFill/>
                <a:prstDash val="solid"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478338" y="3429000"/>
            <a:ext cx="7713662" cy="2679700"/>
          </a:xfrm>
        </p:spPr>
        <p:txBody>
          <a:bodyPr/>
          <a:lstStyle/>
          <a:p>
            <a:pPr algn="ctr">
              <a:spcBef>
                <a:spcPts val="638"/>
              </a:spcBef>
              <a:buNone/>
            </a:pPr>
            <a:r>
              <a:rPr lang="fr-FR" sz="4400" b="1" dirty="0"/>
              <a:t>Sujet de qualification des classes de 4</a:t>
            </a:r>
            <a:r>
              <a:rPr lang="fr-FR" sz="4400" b="1" baseline="30000" dirty="0"/>
              <a:t>e</a:t>
            </a:r>
            <a:r>
              <a:rPr lang="fr-FR" sz="4400" b="1" dirty="0"/>
              <a:t>.</a:t>
            </a:r>
          </a:p>
          <a:p>
            <a:pPr algn="ctr">
              <a:spcBef>
                <a:spcPts val="638"/>
              </a:spcBef>
              <a:buNone/>
            </a:pPr>
            <a:r>
              <a:rPr lang="fr-FR" sz="4400" dirty="0"/>
              <a:t>(</a:t>
            </a:r>
            <a:r>
              <a:rPr lang="fr-FR" sz="4400" i="1" dirty="0"/>
              <a:t>20 questions</a:t>
            </a:r>
            <a:r>
              <a:rPr lang="fr-FR" sz="4400" dirty="0"/>
              <a:t>)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375" y="609296"/>
            <a:ext cx="6943987" cy="2482696"/>
          </a:xfrm>
          <a:prstGeom prst="rect">
            <a:avLst/>
          </a:prstGeom>
        </p:spPr>
      </p:pic>
    </p:spTree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1817396" y="291054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17.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60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BFC08D-4DB7-4980-BEF6-6428D33EF50B}"/>
              </a:ext>
            </a:extLst>
          </p:cNvPr>
          <p:cNvSpPr/>
          <p:nvPr/>
        </p:nvSpPr>
        <p:spPr>
          <a:xfrm>
            <a:off x="2087040" y="859920"/>
            <a:ext cx="7992360" cy="127056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 hangingPunct="0"/>
            <a:r>
              <a:rPr lang="fr-FR" sz="4000" dirty="0">
                <a:latin typeface="Arial"/>
                <a:ea typeface="Microsoft YaHei"/>
                <a:cs typeface="Mangal"/>
              </a:rPr>
              <a:t>Quelle est l'aire de la surface grisée?</a:t>
            </a:r>
            <a:endParaRPr lang="fr-FR" sz="4000" dirty="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8556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8EDB9E0D-9BD6-485D-BCB1-404E683D1A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6786" y="2302905"/>
            <a:ext cx="5629275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230008"/>
      </p:ext>
    </p:extLst>
  </p:cSld>
  <p:clrMapOvr>
    <a:masterClrMapping/>
  </p:clrMapOvr>
  <p:transition spd="slow" advClick="0" advTm="62000">
    <p:fade/>
    <p:sndAc>
      <p:stSnd>
        <p:snd r:embed="rId3" name="chimes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C6BBCDB-8D8E-4840-ADA2-7E09FDD9A437}"/>
              </a:ext>
            </a:extLst>
          </p:cNvPr>
          <p:cNvSpPr/>
          <p:nvPr/>
        </p:nvSpPr>
        <p:spPr>
          <a:xfrm>
            <a:off x="1719944" y="830850"/>
            <a:ext cx="8748856" cy="319038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sz="6600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Une robe coûte 7000F.</a:t>
            </a:r>
          </a:p>
          <a:p>
            <a:pPr algn="ctr">
              <a:defRPr sz="1800"/>
            </a:pPr>
            <a:r>
              <a:rPr lang="fr-FR" sz="6600" dirty="0">
                <a:ea typeface="Microsoft YaHei"/>
                <a:cs typeface="Mangal"/>
              </a:rPr>
              <a:t>Quel sera son prix après une réduction de 20%?</a:t>
            </a:r>
          </a:p>
        </p:txBody>
      </p:sp>
      <p:sp>
        <p:nvSpPr>
          <p:cNvPr id="3" name="ZoneTexte 3">
            <a:extLst>
              <a:ext uri="{FF2B5EF4-FFF2-40B4-BE49-F238E27FC236}">
                <a16:creationId xmlns:a16="http://schemas.microsoft.com/office/drawing/2014/main" id="{C8D471DF-7A61-44AD-8F70-E891DCF23CCF}"/>
              </a:ext>
            </a:extLst>
          </p:cNvPr>
          <p:cNvSpPr/>
          <p:nvPr/>
        </p:nvSpPr>
        <p:spPr>
          <a:xfrm>
            <a:off x="1847640" y="480419"/>
            <a:ext cx="829911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18.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BAC80FF-EEF4-49A5-A179-8FE68708205C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1847640" y="295058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19.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30 secondes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1">
                <a:extLst>
                  <a:ext uri="{FF2B5EF4-FFF2-40B4-BE49-F238E27FC236}">
                    <a16:creationId xmlns:a16="http://schemas.microsoft.com/office/drawing/2014/main" id="{8DBFC08D-4DB7-4980-BEF6-6428D33EF50B}"/>
                  </a:ext>
                </a:extLst>
              </p:cNvPr>
              <p:cNvSpPr/>
              <p:nvPr/>
            </p:nvSpPr>
            <p:spPr>
              <a:xfrm>
                <a:off x="1537457" y="1191556"/>
                <a:ext cx="9117086" cy="2063791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noFill/>
              <a:ln>
                <a:noFill/>
                <a:prstDash val="solid"/>
              </a:ln>
            </p:spPr>
            <p:txBody>
              <a:bodyPr vert="horz" wrap="square" lIns="90000" tIns="45000" rIns="90000" bIns="45000" anchor="t" anchorCtr="0" compatLnSpc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fr-FR" sz="4000" i="1">
                              <a:latin typeface="Cambria Math" panose="02040503050406030204" pitchFamily="18" charset="0"/>
                              <a:ea typeface="Microsoft YaHei"/>
                              <a:cs typeface="Mangal"/>
                            </a:rPr>
                          </m:ctrlPr>
                        </m:dPr>
                        <m:e>
                          <m:r>
                            <a:rPr lang="fr-FR" sz="4000" i="1">
                              <a:latin typeface="Cambria Math" panose="02040503050406030204" pitchFamily="18" charset="0"/>
                              <a:ea typeface="Microsoft YaHei"/>
                              <a:cs typeface="Mangal"/>
                            </a:rPr>
                            <m:t>1−</m:t>
                          </m:r>
                          <m:f>
                            <m:fPr>
                              <m:ctrlPr>
                                <a:rPr lang="fr-FR" sz="4000" i="1">
                                  <a:latin typeface="Cambria Math" panose="02040503050406030204" pitchFamily="18" charset="0"/>
                                  <a:ea typeface="Microsoft YaHei"/>
                                  <a:cs typeface="Mangal"/>
                                </a:rPr>
                              </m:ctrlPr>
                            </m:fPr>
                            <m:num>
                              <m:r>
                                <a:rPr lang="fr-FR" sz="4000" i="1">
                                  <a:latin typeface="Cambria Math" panose="02040503050406030204" pitchFamily="18" charset="0"/>
                                  <a:ea typeface="Microsoft YaHei"/>
                                  <a:cs typeface="Mangal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fr-FR" sz="4000" i="1">
                                  <a:latin typeface="Cambria Math" panose="02040503050406030204" pitchFamily="18" charset="0"/>
                                  <a:ea typeface="Microsoft YaHei"/>
                                  <a:cs typeface="Mangal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fr-FR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Mangal"/>
                        </a:rPr>
                        <m:t>×</m:t>
                      </m:r>
                      <m:d>
                        <m:dPr>
                          <m:ctrlPr>
                            <a:rPr lang="fr-FR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Mangal"/>
                            </a:rPr>
                          </m:ctrlPr>
                        </m:dPr>
                        <m:e>
                          <m:r>
                            <a:rPr lang="fr-FR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Mangal"/>
                            </a:rPr>
                            <m:t>1−</m:t>
                          </m:r>
                          <m:f>
                            <m:fPr>
                              <m:ctrlPr>
                                <a:rPr lang="fr-FR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angal"/>
                                </a:rPr>
                              </m:ctrlPr>
                            </m:fPr>
                            <m:num>
                              <m:r>
                                <a:rPr lang="fr-FR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angal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fr-FR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angal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fr-FR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Mangal"/>
                        </a:rPr>
                        <m:t>×</m:t>
                      </m:r>
                      <m:d>
                        <m:dPr>
                          <m:ctrlPr>
                            <a:rPr lang="fr-FR" sz="4000" i="1">
                              <a:latin typeface="Cambria Math" panose="02040503050406030204" pitchFamily="18" charset="0"/>
                              <a:ea typeface="Microsoft YaHei"/>
                              <a:cs typeface="Mangal"/>
                            </a:rPr>
                          </m:ctrlPr>
                        </m:dPr>
                        <m:e>
                          <m:r>
                            <a:rPr lang="fr-FR" sz="4000" i="1">
                              <a:latin typeface="Cambria Math" panose="02040503050406030204" pitchFamily="18" charset="0"/>
                              <a:ea typeface="Microsoft YaHei"/>
                              <a:cs typeface="Mangal"/>
                            </a:rPr>
                            <m:t>1−</m:t>
                          </m:r>
                          <m:f>
                            <m:fPr>
                              <m:ctrlPr>
                                <a:rPr lang="fr-FR" sz="4000" i="1">
                                  <a:latin typeface="Cambria Math" panose="02040503050406030204" pitchFamily="18" charset="0"/>
                                  <a:ea typeface="Microsoft YaHei"/>
                                  <a:cs typeface="Mangal"/>
                                </a:rPr>
                              </m:ctrlPr>
                            </m:fPr>
                            <m:num>
                              <m:r>
                                <a:rPr lang="fr-FR" sz="4000" i="1">
                                  <a:latin typeface="Cambria Math" panose="02040503050406030204" pitchFamily="18" charset="0"/>
                                  <a:ea typeface="Microsoft YaHei"/>
                                  <a:cs typeface="Mangal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fr-FR" sz="4000" i="1">
                                  <a:latin typeface="Cambria Math" panose="02040503050406030204" pitchFamily="18" charset="0"/>
                                  <a:ea typeface="Microsoft YaHei"/>
                                  <a:cs typeface="Mangal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fr-FR" sz="40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Mangal"/>
                        </a:rPr>
                        <m:t>×</m:t>
                      </m:r>
                      <m:d>
                        <m:dPr>
                          <m:ctrlPr>
                            <a:rPr lang="fr-FR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Mangal"/>
                            </a:rPr>
                          </m:ctrlPr>
                        </m:dPr>
                        <m:e>
                          <m:r>
                            <a:rPr lang="fr-FR" sz="4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Mangal"/>
                            </a:rPr>
                            <m:t>1−</m:t>
                          </m:r>
                          <m:f>
                            <m:fPr>
                              <m:ctrlPr>
                                <a:rPr lang="fr-FR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angal"/>
                                </a:rPr>
                              </m:ctrlPr>
                            </m:fPr>
                            <m:num>
                              <m:r>
                                <a:rPr lang="fr-FR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angal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fr-FR" sz="4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Mangal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fr-FR" sz="4000" dirty="0">
                  <a:latin typeface="Arial" pitchFamily="18"/>
                  <a:ea typeface="Microsoft YaHei" pitchFamily="2"/>
                  <a:cs typeface="Mangal" pitchFamily="2"/>
                </a:endParaRPr>
              </a:p>
              <a:p>
                <a:r>
                  <a:rPr lang="fr-FR" sz="4000" dirty="0">
                    <a:latin typeface="Arial"/>
                    <a:ea typeface="Microsoft YaHei"/>
                    <a:cs typeface="Mangal"/>
                  </a:rPr>
                  <a:t> </a:t>
                </a:r>
                <a:endParaRPr lang="fr-FR" sz="4000" dirty="0">
                  <a:latin typeface="Arial" pitchFamily="18"/>
                  <a:ea typeface="Microsoft YaHei" pitchFamily="2"/>
                  <a:cs typeface="Mangal" pitchFamily="2"/>
                </a:endParaRPr>
              </a:p>
            </p:txBody>
          </p:sp>
        </mc:Choice>
        <mc:Fallback>
          <p:sp>
            <p:nvSpPr>
              <p:cNvPr id="4" name="Rectangle 1">
                <a:extLst>
                  <a:ext uri="{FF2B5EF4-FFF2-40B4-BE49-F238E27FC236}">
                    <a16:creationId xmlns:a16="http://schemas.microsoft.com/office/drawing/2014/main" id="{8DBFC08D-4DB7-4980-BEF6-6428D33EF5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7457" y="1191556"/>
                <a:ext cx="9117086" cy="2063791"/>
              </a:xfrm>
              <a:custGeom>
                <a:avLst/>
                <a:gdLst>
                  <a:gd name="f0" fmla="val 0"/>
                  <a:gd name="f1" fmla="val 21600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l" t="t" r="r" b="b"/>
                <a:pathLst>
                  <a:path w="21600" h="21600">
                    <a:moveTo>
                      <a:pt x="f0" y="f0"/>
                    </a:moveTo>
                    <a:lnTo>
                      <a:pt x="f1" y="f0"/>
                    </a:lnTo>
                    <a:lnTo>
                      <a:pt x="f1" y="f1"/>
                    </a:lnTo>
                    <a:lnTo>
                      <a:pt x="f0" y="f1"/>
                    </a:lnTo>
                    <a:lnTo>
                      <a:pt x="f0" y="f0"/>
                    </a:lnTo>
                    <a:close/>
                  </a:path>
                </a:pathLst>
              </a:custGeom>
              <a:blipFill>
                <a:blip r:embed="rId4"/>
                <a:stretch>
                  <a:fillRect/>
                </a:stretch>
              </a:blipFill>
              <a:ln>
                <a:noFill/>
                <a:prstDash val="solid"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8568351" y="4745687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22699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32000">
        <p:fade/>
        <p:sndAc>
          <p:stSnd>
            <p:snd r:embed="rId3" name="chimes.wav"/>
          </p:stSnd>
        </p:sndAc>
      </p:transition>
    </mc:Choice>
    <mc:Fallback xmlns="">
      <p:transition spd="slow" advClick="0" advTm="32000">
        <p:fade/>
        <p:sndAc>
          <p:stSnd>
            <p:snd r:embed="rId5" name="chimes.wav"/>
          </p:stSnd>
        </p:sndAc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20.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30 secondes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1791428" y="919232"/>
            <a:ext cx="8876573" cy="127056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lvl="0" hangingPunct="0"/>
            <a:r>
              <a:rPr lang="fr-FR" sz="4000" dirty="0">
                <a:solidFill>
                  <a:prstClr val="black"/>
                </a:solidFill>
                <a:latin typeface="Arial" pitchFamily="18"/>
                <a:ea typeface="Microsoft YaHei" pitchFamily="2"/>
                <a:cs typeface="Mangal" pitchFamily="2"/>
              </a:rPr>
              <a:t>Lorsque le drapeau vert est cliqué, de combien avance le lutin?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7BF950F-6BBE-4832-ACBF-44ADF44874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3963" y="2304662"/>
            <a:ext cx="3482102" cy="401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417138"/>
      </p:ext>
    </p:extLst>
  </p:cSld>
  <p:clrMapOvr>
    <a:masterClrMapping/>
  </p:clrMapOvr>
  <p:transition spd="slow" advClick="0" advTm="31000">
    <p:fade/>
    <p:sndAc>
      <p:stSnd>
        <p:snd r:embed="rId3" name="chimes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>
            <a:extLst>
              <a:ext uri="{FF2B5EF4-FFF2-40B4-BE49-F238E27FC236}">
                <a16:creationId xmlns:a16="http://schemas.microsoft.com/office/drawing/2014/main" id="{6670078B-A72C-47E0-957B-D16E2A8C8F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25475" y="4451972"/>
            <a:ext cx="7715250" cy="2679700"/>
          </a:xfrm>
        </p:spPr>
        <p:txBody>
          <a:bodyPr/>
          <a:lstStyle/>
          <a:p>
            <a:pPr marL="0" indent="0" algn="r">
              <a:spcBef>
                <a:spcPts val="638"/>
              </a:spcBef>
              <a:buNone/>
            </a:pPr>
            <a:r>
              <a:rPr lang="fr-FR" sz="4400" b="1" dirty="0"/>
              <a:t>vous remercie et vous souhaite une bonne fin de  journée.</a:t>
            </a:r>
            <a:endParaRPr lang="fr-FR" sz="44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A4F3BB7-0B8C-4E12-BC3B-38264E3902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91" y="1936978"/>
            <a:ext cx="6102834" cy="2181957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0A1F7C9-0BA1-4D14-BCA4-8BFAD768697C}"/>
              </a:ext>
            </a:extLst>
          </p:cNvPr>
          <p:cNvSpPr txBox="1"/>
          <p:nvPr/>
        </p:nvSpPr>
        <p:spPr>
          <a:xfrm>
            <a:off x="7154137" y="951724"/>
            <a:ext cx="2330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/>
              <a:t>L’équipe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57315087"/>
      </p:ext>
    </p:extLst>
  </p:cSld>
  <p:clrMapOvr>
    <a:masterClrMapping/>
  </p:clrMapOvr>
  <p:transition spd="slow">
    <p:fade/>
    <p:sndAc>
      <p:stSnd>
        <p:snd r:embed="rId3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16161B-162F-49D7-B831-B93F249EBD0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57839" y="667847"/>
            <a:ext cx="7772400" cy="1470025"/>
          </a:xfrm>
        </p:spPr>
        <p:txBody>
          <a:bodyPr/>
          <a:lstStyle/>
          <a:p>
            <a:pPr lvl="0"/>
            <a:r>
              <a:rPr lang="fr-FR" dirty="0"/>
              <a:t>Bonne chance à tous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D30923-FC40-4F0C-A4A6-32171A158F89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6727825" y="2565400"/>
            <a:ext cx="5464175" cy="2519363"/>
          </a:xfrm>
        </p:spPr>
        <p:txBody>
          <a:bodyPr vert="horz" wrap="square" lIns="90000" tIns="45000" rIns="90000" bIns="45000" anchor="t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A vos stylos,</a:t>
            </a:r>
          </a:p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Prêts,</a:t>
            </a:r>
          </a:p>
          <a:p>
            <a:pPr algn="ctr">
              <a:spcAft>
                <a:spcPts val="0"/>
              </a:spcAft>
            </a:pPr>
            <a:r>
              <a:rPr lang="fr-FR" sz="4400" dirty="0">
                <a:cs typeface="Mangal" pitchFamily="2"/>
              </a:rPr>
              <a:t>Partez!</a:t>
            </a:r>
          </a:p>
          <a:p>
            <a:pPr algn="ctr">
              <a:spcAft>
                <a:spcPts val="0"/>
              </a:spcAft>
            </a:pPr>
            <a:endParaRPr lang="fr-FR" sz="4400" dirty="0">
              <a:cs typeface="Mangal" pitchFamily="2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5DA928B-8FBA-4DF8-83B5-71880DE8AA21}"/>
              </a:ext>
            </a:extLst>
          </p:cNvPr>
          <p:cNvSpPr/>
          <p:nvPr/>
        </p:nvSpPr>
        <p:spPr>
          <a:xfrm>
            <a:off x="6024000" y="5733361"/>
            <a:ext cx="4176000" cy="65449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Appuyer sur Entrée pour démarrer le questionnaire minuté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ndAc>
          <p:stSnd>
            <p:snd r:embed="rId3" name="chimes.wav"/>
          </p:stSnd>
        </p:sndAc>
      </p:transition>
    </mc:Choice>
    <mc:Fallback xmlns="">
      <p:transition spd="slow">
        <p:sndAc>
          <p:stSnd>
            <p:snd r:embed="rId4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4">
            <a:extLst>
              <a:ext uri="{FF2B5EF4-FFF2-40B4-BE49-F238E27FC236}">
                <a16:creationId xmlns:a16="http://schemas.microsoft.com/office/drawing/2014/main" id="{4DD9A1C8-FB1E-4A26-A1BA-6AD905B33B7E}"/>
              </a:ext>
            </a:extLst>
          </p:cNvPr>
          <p:cNvSpPr/>
          <p:nvPr/>
        </p:nvSpPr>
        <p:spPr>
          <a:xfrm>
            <a:off x="1968938" y="488427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1.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AE97A991-3DB7-4424-A2B5-A1869217A25D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10 secondes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99F90C4-232D-4EF2-8132-B68DE887006F}"/>
              </a:ext>
            </a:extLst>
          </p:cNvPr>
          <p:cNvSpPr/>
          <p:nvPr/>
        </p:nvSpPr>
        <p:spPr>
          <a:xfrm>
            <a:off x="4202529" y="1023567"/>
            <a:ext cx="3786943" cy="221599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fr-FR" sz="13800" dirty="0"/>
              <a:t>9 × 7</a:t>
            </a:r>
            <a:endParaRPr lang="fr-FR" sz="2800" dirty="0"/>
          </a:p>
        </p:txBody>
      </p:sp>
    </p:spTree>
  </p:cSld>
  <p:clrMapOvr>
    <a:masterClrMapping/>
  </p:clrMapOvr>
  <p:transition spd="slow" advClick="0" advTm="11000">
    <p:fade/>
    <p:sndAc>
      <p:stSnd>
        <p:snd r:embed="rId3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2071575" y="58697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2.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BFC08D-4DB7-4980-BEF6-6428D33EF50B}"/>
              </a:ext>
            </a:extLst>
          </p:cNvPr>
          <p:cNvSpPr/>
          <p:nvPr/>
        </p:nvSpPr>
        <p:spPr>
          <a:xfrm>
            <a:off x="1847640" y="2536560"/>
            <a:ext cx="7992360" cy="35633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8556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71EB248-24B3-42A3-9842-BEB01F216E3F}"/>
              </a:ext>
            </a:extLst>
          </p:cNvPr>
          <p:cNvSpPr txBox="1"/>
          <p:nvPr/>
        </p:nvSpPr>
        <p:spPr>
          <a:xfrm>
            <a:off x="2071575" y="1178830"/>
            <a:ext cx="8099442" cy="212592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lvl="0" algn="ctr" hangingPunct="0">
              <a:defRPr sz="6000"/>
            </a:pPr>
            <a:r>
              <a:rPr lang="fr-FR" sz="13800" dirty="0">
                <a:latin typeface="Arial"/>
                <a:ea typeface="Microsoft YaHei"/>
                <a:cs typeface="Mangal"/>
              </a:rPr>
              <a:t>-25 + 8</a:t>
            </a:r>
          </a:p>
        </p:txBody>
      </p:sp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3.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1524000" y="2071539"/>
            <a:ext cx="181758" cy="644877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hangingPunct="0">
              <a:defRPr sz="6000"/>
            </a:pPr>
            <a:endParaRPr lang="fr-FR" sz="3600" dirty="0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641FF67-194F-412C-9E10-57C1C454B5AE}"/>
              </a:ext>
            </a:extLst>
          </p:cNvPr>
          <p:cNvSpPr txBox="1"/>
          <p:nvPr/>
        </p:nvSpPr>
        <p:spPr>
          <a:xfrm>
            <a:off x="1747280" y="1080608"/>
            <a:ext cx="8655050" cy="146850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6000"/>
            </a:pPr>
            <a:r>
              <a:rPr lang="fr-FR" sz="8800" dirty="0">
                <a:latin typeface="Arial"/>
                <a:ea typeface="Microsoft YaHei"/>
                <a:cs typeface="Mangal"/>
              </a:rPr>
              <a:t>10% de 72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4035922316"/>
      </p:ext>
    </p:extLst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4">
            <a:extLst>
              <a:ext uri="{FF2B5EF4-FFF2-40B4-BE49-F238E27FC236}">
                <a16:creationId xmlns:a16="http://schemas.microsoft.com/office/drawing/2014/main" id="{EAB05D22-2F59-4B83-8025-44864C7418E5}"/>
              </a:ext>
            </a:extLst>
          </p:cNvPr>
          <p:cNvSpPr/>
          <p:nvPr/>
        </p:nvSpPr>
        <p:spPr>
          <a:xfrm>
            <a:off x="2021282" y="106482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4.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E588211C-6B28-4FC5-A29D-EF1A14285F15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20 secondes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DBFC08D-4DB7-4980-BEF6-6428D33EF50B}"/>
              </a:ext>
            </a:extLst>
          </p:cNvPr>
          <p:cNvSpPr/>
          <p:nvPr/>
        </p:nvSpPr>
        <p:spPr>
          <a:xfrm>
            <a:off x="1847640" y="2536560"/>
            <a:ext cx="7992360" cy="356336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CDB43DB-82E6-49C1-A56A-397E7812BDE9}"/>
              </a:ext>
            </a:extLst>
          </p:cNvPr>
          <p:cNvSpPr txBox="1">
            <a:spLocks noResize="1"/>
          </p:cNvSpPr>
          <p:nvPr/>
        </p:nvSpPr>
        <p:spPr>
          <a:xfrm>
            <a:off x="8556240" y="472752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hangingPunct="0"/>
            <a:endParaRPr lang="fr-FR">
              <a:latin typeface="Arial" pitchFamily="18"/>
              <a:ea typeface="Microsoft YaHei" pitchFamily="2"/>
              <a:cs typeface="Mangal" pitchFamily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3294865" y="1484096"/>
                <a:ext cx="5576710" cy="186204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 anchor="t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1500" i="1" dirty="0">
                          <a:latin typeface="Cambria Math" panose="02040503050406030204" pitchFamily="18" charset="0"/>
                          <a:cs typeface="Arial"/>
                        </a:rPr>
                        <m:t>4,16</m:t>
                      </m:r>
                      <m:r>
                        <a:rPr lang="fr-FR" sz="115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÷</m:t>
                      </m:r>
                      <m:r>
                        <a:rPr lang="fr-FR" sz="11500" i="1" dirty="0">
                          <a:latin typeface="Cambria Math" panose="02040503050406030204" pitchFamily="18" charset="0"/>
                          <a:cs typeface="Arial"/>
                        </a:rPr>
                        <m:t>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4865" y="1484096"/>
                <a:ext cx="5576710" cy="18620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586558"/>
      </p:ext>
    </p:extLst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3">
            <a:extLst>
              <a:ext uri="{FF2B5EF4-FFF2-40B4-BE49-F238E27FC236}">
                <a16:creationId xmlns:a16="http://schemas.microsoft.com/office/drawing/2014/main" id="{1F911DB7-35EA-4421-92B5-58DC7350199D}"/>
              </a:ext>
            </a:extLst>
          </p:cNvPr>
          <p:cNvSpPr/>
          <p:nvPr/>
        </p:nvSpPr>
        <p:spPr>
          <a:xfrm>
            <a:off x="1940946" y="481402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5.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783C727B-23C1-4257-A26F-29480B11C310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 pitchFamily="18"/>
                <a:ea typeface="Microsoft YaHei" pitchFamily="2"/>
                <a:cs typeface="Mangal" pitchFamily="2"/>
              </a:rPr>
              <a:t>15 secondes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641FF67-194F-412C-9E10-57C1C454B5AE}"/>
                  </a:ext>
                </a:extLst>
              </p:cNvPr>
              <p:cNvSpPr txBox="1"/>
              <p:nvPr/>
            </p:nvSpPr>
            <p:spPr>
              <a:xfrm>
                <a:off x="1861625" y="1172191"/>
                <a:ext cx="8468751" cy="181981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square" lIns="90000" tIns="45000" rIns="90000" bIns="45000" anchor="t" anchorCtr="0" compatLnSpc="0">
                <a:spAutoFit/>
              </a:bodyPr>
              <a:lstStyle/>
              <a:p>
                <a:pPr lvl="0" algn="ctr" hangingPunct="0">
                  <a:defRPr sz="6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11500" i="1" dirty="0">
                          <a:latin typeface="Cambria Math" panose="02040503050406030204" pitchFamily="18" charset="0"/>
                          <a:ea typeface="Microsoft YaHei"/>
                          <a:cs typeface="Mangal"/>
                        </a:rPr>
                        <m:t>(−9)+3×6</m:t>
                      </m:r>
                    </m:oMath>
                  </m:oMathPara>
                </a14:m>
                <a:endParaRPr lang="fr-FR" sz="23900" dirty="0">
                  <a:latin typeface="Arial"/>
                  <a:ea typeface="Microsoft YaHei"/>
                  <a:cs typeface="Mangal"/>
                </a:endParaRPr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9641FF67-194F-412C-9E10-57C1C454B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1625" y="1172191"/>
                <a:ext cx="8468751" cy="181981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16000">
    <p:fade/>
    <p:sndAc>
      <p:stSnd>
        <p:snd r:embed="rId3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3">
            <a:extLst>
              <a:ext uri="{FF2B5EF4-FFF2-40B4-BE49-F238E27FC236}">
                <a16:creationId xmlns:a16="http://schemas.microsoft.com/office/drawing/2014/main" id="{C8D471DF-7A61-44AD-8F70-E891DCF23CCF}"/>
              </a:ext>
            </a:extLst>
          </p:cNvPr>
          <p:cNvSpPr/>
          <p:nvPr/>
        </p:nvSpPr>
        <p:spPr>
          <a:xfrm>
            <a:off x="1847640" y="480419"/>
            <a:ext cx="719640" cy="59185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>
              <a:defRPr sz="1800"/>
            </a:pPr>
            <a:r>
              <a:rPr lang="fr-FR" sz="3200" b="1" dirty="0">
                <a:solidFill>
                  <a:srgbClr val="00B050"/>
                </a:solidFill>
                <a:latin typeface="Calibri" pitchFamily="18"/>
                <a:ea typeface="Microsoft YaHei" pitchFamily="2"/>
                <a:cs typeface="Mangal" pitchFamily="2"/>
              </a:rPr>
              <a:t>6.</a:t>
            </a: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FBAC80FF-EEF4-49A5-A179-8FE68708205C}"/>
              </a:ext>
            </a:extLst>
          </p:cNvPr>
          <p:cNvSpPr/>
          <p:nvPr/>
        </p:nvSpPr>
        <p:spPr>
          <a:xfrm>
            <a:off x="4727640" y="404641"/>
            <a:ext cx="2711160" cy="37268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0">
            <a:spAutoFit/>
          </a:bodyPr>
          <a:lstStyle/>
          <a:p>
            <a:pPr algn="ctr">
              <a:defRPr sz="1800"/>
            </a:pPr>
            <a:r>
              <a:rPr lang="fr-FR" dirty="0">
                <a:solidFill>
                  <a:srgbClr val="000000"/>
                </a:solidFill>
                <a:latin typeface="Calibri"/>
                <a:ea typeface="Microsoft YaHei"/>
                <a:cs typeface="Mangal"/>
              </a:rPr>
              <a:t>20 secondes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C81C6E-F8EF-4371-A87A-E8E4FEDB608B}"/>
              </a:ext>
            </a:extLst>
          </p:cNvPr>
          <p:cNvSpPr/>
          <p:nvPr/>
        </p:nvSpPr>
        <p:spPr>
          <a:xfrm>
            <a:off x="1913238" y="1072269"/>
            <a:ext cx="8342980" cy="19389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fr-FR" sz="6000" dirty="0"/>
              <a:t>Quel est le périmètre d'un carré de 6,5 cm de côté?</a:t>
            </a:r>
            <a:endParaRPr lang="fr-FR" sz="3600" dirty="0"/>
          </a:p>
        </p:txBody>
      </p:sp>
    </p:spTree>
  </p:cSld>
  <p:clrMapOvr>
    <a:masterClrMapping/>
  </p:clrMapOvr>
  <p:transition spd="slow" advClick="0" advTm="21000">
    <p:fade/>
    <p:sndAc>
      <p:stSnd>
        <p:snd r:embed="rId3" name="chimes.wav"/>
      </p:stSnd>
    </p:sndAc>
  </p:transition>
</p:sld>
</file>

<file path=ppt/theme/theme1.xml><?xml version="1.0" encoding="utf-8"?>
<a:theme xmlns:a="http://schemas.openxmlformats.org/drawingml/2006/main" name="Standard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 1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tandard 2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2812</TotalTime>
  <Words>311</Words>
  <Application>Microsoft Office PowerPoint</Application>
  <PresentationFormat>Grand écran</PresentationFormat>
  <Paragraphs>99</Paragraphs>
  <Slides>24</Slides>
  <Notes>24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Times New Roman</vt:lpstr>
      <vt:lpstr>Standard</vt:lpstr>
      <vt:lpstr>Standard 1</vt:lpstr>
      <vt:lpstr>Standard 2</vt:lpstr>
      <vt:lpstr>Présentation PowerPoint</vt:lpstr>
      <vt:lpstr>Présentation PowerPoint</vt:lpstr>
      <vt:lpstr>Bonne chance à tous !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Bertrand FILLOUX</dc:creator>
  <cp:lastModifiedBy>Bertrand FILLOUX</cp:lastModifiedBy>
  <cp:revision>238</cp:revision>
  <dcterms:modified xsi:type="dcterms:W3CDTF">2020-01-30T19:37:59Z</dcterms:modified>
</cp:coreProperties>
</file>