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258" r:id="rId6"/>
    <p:sldId id="267" r:id="rId7"/>
    <p:sldId id="293" r:id="rId8"/>
    <p:sldId id="289" r:id="rId9"/>
    <p:sldId id="283" r:id="rId10"/>
    <p:sldId id="260" r:id="rId11"/>
    <p:sldId id="263" r:id="rId12"/>
    <p:sldId id="264" r:id="rId13"/>
    <p:sldId id="268" r:id="rId14"/>
    <p:sldId id="292" r:id="rId15"/>
    <p:sldId id="261" r:id="rId16"/>
    <p:sldId id="259" r:id="rId17"/>
    <p:sldId id="266" r:id="rId18"/>
    <p:sldId id="265" r:id="rId19"/>
    <p:sldId id="284" r:id="rId20"/>
    <p:sldId id="282" r:id="rId21"/>
    <p:sldId id="291" r:id="rId22"/>
    <p:sldId id="285" r:id="rId23"/>
    <p:sldId id="290" r:id="rId24"/>
    <p:sldId id="286" r:id="rId25"/>
    <p:sldId id="288" r:id="rId26"/>
    <p:sldId id="280" r:id="rId27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A93F"/>
    <a:srgbClr val="51514F"/>
    <a:srgbClr val="A8C81D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7F87F1-F0B0-4BCF-BB5D-446B3755613D}" v="62" dt="2019-11-28T23:18:13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81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Basso" userId="32ad221daf14ab7e" providerId="Windows Live" clId="Web-{437F87F1-F0B0-4BCF-BB5D-446B3755613D}"/>
    <pc:docChg chg="modSld">
      <pc:chgData name="Thomas Basso" userId="32ad221daf14ab7e" providerId="Windows Live" clId="Web-{437F87F1-F0B0-4BCF-BB5D-446B3755613D}" dt="2019-11-28T23:18:13.181" v="53" actId="20577"/>
      <pc:docMkLst>
        <pc:docMk/>
      </pc:docMkLst>
      <pc:sldChg chg="modSp">
        <pc:chgData name="Thomas Basso" userId="32ad221daf14ab7e" providerId="Windows Live" clId="Web-{437F87F1-F0B0-4BCF-BB5D-446B3755613D}" dt="2019-11-28T23:14:53.319" v="6" actId="20577"/>
        <pc:sldMkLst>
          <pc:docMk/>
          <pc:sldMk cId="0" sldId="263"/>
        </pc:sldMkLst>
        <pc:spChg chg="mod">
          <ac:chgData name="Thomas Basso" userId="32ad221daf14ab7e" providerId="Windows Live" clId="Web-{437F87F1-F0B0-4BCF-BB5D-446B3755613D}" dt="2019-11-28T23:14:53.319" v="6" actId="20577"/>
          <ac:spMkLst>
            <pc:docMk/>
            <pc:sldMk cId="0" sldId="263"/>
            <ac:spMk id="4" creationId="{FBAC80FF-EEF4-49A5-A179-8FE68708205C}"/>
          </ac:spMkLst>
        </pc:spChg>
      </pc:sldChg>
      <pc:sldChg chg="modSp">
        <pc:chgData name="Thomas Basso" userId="32ad221daf14ab7e" providerId="Windows Live" clId="Web-{437F87F1-F0B0-4BCF-BB5D-446B3755613D}" dt="2019-11-28T23:16:04.508" v="20" actId="20577"/>
        <pc:sldMkLst>
          <pc:docMk/>
          <pc:sldMk cId="0" sldId="266"/>
        </pc:sldMkLst>
        <pc:spChg chg="mod">
          <ac:chgData name="Thomas Basso" userId="32ad221daf14ab7e" providerId="Windows Live" clId="Web-{437F87F1-F0B0-4BCF-BB5D-446B3755613D}" dt="2019-11-28T23:16:04.508" v="20" actId="20577"/>
          <ac:spMkLst>
            <pc:docMk/>
            <pc:sldMk cId="0" sldId="266"/>
            <ac:spMk id="3" creationId="{E588211C-6B28-4FC5-A29D-EF1A14285F15}"/>
          </ac:spMkLst>
        </pc:spChg>
      </pc:sldChg>
      <pc:sldChg chg="modSp">
        <pc:chgData name="Thomas Basso" userId="32ad221daf14ab7e" providerId="Windows Live" clId="Web-{437F87F1-F0B0-4BCF-BB5D-446B3755613D}" dt="2019-11-28T23:15:02.569" v="10" actId="20577"/>
        <pc:sldMkLst>
          <pc:docMk/>
          <pc:sldMk cId="0" sldId="268"/>
        </pc:sldMkLst>
        <pc:spChg chg="mod">
          <ac:chgData name="Thomas Basso" userId="32ad221daf14ab7e" providerId="Windows Live" clId="Web-{437F87F1-F0B0-4BCF-BB5D-446B3755613D}" dt="2019-11-28T23:15:02.569" v="10" actId="20577"/>
          <ac:spMkLst>
            <pc:docMk/>
            <pc:sldMk cId="0" sldId="268"/>
            <ac:spMk id="4" creationId="{8588FF48-59C6-4EA1-9546-622D93D6B402}"/>
          </ac:spMkLst>
        </pc:spChg>
      </pc:sldChg>
      <pc:sldChg chg="modSp">
        <pc:chgData name="Thomas Basso" userId="32ad221daf14ab7e" providerId="Windows Live" clId="Web-{437F87F1-F0B0-4BCF-BB5D-446B3755613D}" dt="2019-11-28T23:16:28.039" v="29" actId="20577"/>
        <pc:sldMkLst>
          <pc:docMk/>
          <pc:sldMk cId="3473370664" sldId="284"/>
        </pc:sldMkLst>
        <pc:spChg chg="mod">
          <ac:chgData name="Thomas Basso" userId="32ad221daf14ab7e" providerId="Windows Live" clId="Web-{437F87F1-F0B0-4BCF-BB5D-446B3755613D}" dt="2019-11-28T23:16:28.039" v="29" actId="20577"/>
          <ac:spMkLst>
            <pc:docMk/>
            <pc:sldMk cId="3473370664" sldId="284"/>
            <ac:spMk id="3" creationId="{E588211C-6B28-4FC5-A29D-EF1A14285F15}"/>
          </ac:spMkLst>
        </pc:spChg>
      </pc:sldChg>
      <pc:sldChg chg="modSp">
        <pc:chgData name="Thomas Basso" userId="32ad221daf14ab7e" providerId="Windows Live" clId="Web-{437F87F1-F0B0-4BCF-BB5D-446B3755613D}" dt="2019-11-28T23:17:04.587" v="42" actId="20577"/>
        <pc:sldMkLst>
          <pc:docMk/>
          <pc:sldMk cId="1033230008" sldId="285"/>
        </pc:sldMkLst>
        <pc:spChg chg="mod">
          <ac:chgData name="Thomas Basso" userId="32ad221daf14ab7e" providerId="Windows Live" clId="Web-{437F87F1-F0B0-4BCF-BB5D-446B3755613D}" dt="2019-11-28T23:17:04.587" v="42" actId="20577"/>
          <ac:spMkLst>
            <pc:docMk/>
            <pc:sldMk cId="1033230008" sldId="285"/>
            <ac:spMk id="3" creationId="{E588211C-6B28-4FC5-A29D-EF1A14285F15}"/>
          </ac:spMkLst>
        </pc:spChg>
      </pc:sldChg>
      <pc:sldChg chg="modSp">
        <pc:chgData name="Thomas Basso" userId="32ad221daf14ab7e" providerId="Windows Live" clId="Web-{437F87F1-F0B0-4BCF-BB5D-446B3755613D}" dt="2019-11-28T23:18:01.603" v="47" actId="20577"/>
        <pc:sldMkLst>
          <pc:docMk/>
          <pc:sldMk cId="2226999290" sldId="286"/>
        </pc:sldMkLst>
        <pc:spChg chg="mod">
          <ac:chgData name="Thomas Basso" userId="32ad221daf14ab7e" providerId="Windows Live" clId="Web-{437F87F1-F0B0-4BCF-BB5D-446B3755613D}" dt="2019-11-28T23:18:01.603" v="47" actId="20577"/>
          <ac:spMkLst>
            <pc:docMk/>
            <pc:sldMk cId="2226999290" sldId="286"/>
            <ac:spMk id="3" creationId="{E588211C-6B28-4FC5-A29D-EF1A14285F15}"/>
          </ac:spMkLst>
        </pc:spChg>
      </pc:sldChg>
      <pc:sldChg chg="modSp">
        <pc:chgData name="Thomas Basso" userId="32ad221daf14ab7e" providerId="Windows Live" clId="Web-{437F87F1-F0B0-4BCF-BB5D-446B3755613D}" dt="2019-11-28T23:18:13.181" v="52" actId="20577"/>
        <pc:sldMkLst>
          <pc:docMk/>
          <pc:sldMk cId="1875417138" sldId="288"/>
        </pc:sldMkLst>
        <pc:spChg chg="mod">
          <ac:chgData name="Thomas Basso" userId="32ad221daf14ab7e" providerId="Windows Live" clId="Web-{437F87F1-F0B0-4BCF-BB5D-446B3755613D}" dt="2019-11-28T23:18:13.181" v="52" actId="20577"/>
          <ac:spMkLst>
            <pc:docMk/>
            <pc:sldMk cId="1875417138" sldId="288"/>
            <ac:spMk id="3" creationId="{783C727B-23C1-4257-A26F-29480B11C310}"/>
          </ac:spMkLst>
        </pc:spChg>
      </pc:sldChg>
      <pc:sldChg chg="modSp">
        <pc:chgData name="Thomas Basso" userId="32ad221daf14ab7e" providerId="Windows Live" clId="Web-{437F87F1-F0B0-4BCF-BB5D-446B3755613D}" dt="2019-11-28T23:16:58.446" v="37" actId="20577"/>
        <pc:sldMkLst>
          <pc:docMk/>
          <pc:sldMk cId="0" sldId="291"/>
        </pc:sldMkLst>
        <pc:spChg chg="mod">
          <ac:chgData name="Thomas Basso" userId="32ad221daf14ab7e" providerId="Windows Live" clId="Web-{437F87F1-F0B0-4BCF-BB5D-446B3755613D}" dt="2019-11-28T23:16:58.446" v="37" actId="20577"/>
          <ac:spMkLst>
            <pc:docMk/>
            <pc:sldMk cId="0" sldId="291"/>
            <ac:spMk id="4" creationId="{BD376607-72A9-46D0-B5D8-DB71ACF1E076}"/>
          </ac:spMkLst>
        </pc:spChg>
      </pc:sldChg>
      <pc:sldChg chg="modSp">
        <pc:chgData name="Thomas Basso" userId="32ad221daf14ab7e" providerId="Windows Live" clId="Web-{437F87F1-F0B0-4BCF-BB5D-446B3755613D}" dt="2019-11-28T23:15:27.070" v="15" actId="20577"/>
        <pc:sldMkLst>
          <pc:docMk/>
          <pc:sldMk cId="0" sldId="292"/>
        </pc:sldMkLst>
        <pc:spChg chg="mod">
          <ac:chgData name="Thomas Basso" userId="32ad221daf14ab7e" providerId="Windows Live" clId="Web-{437F87F1-F0B0-4BCF-BB5D-446B3755613D}" dt="2019-11-28T23:15:27.070" v="15" actId="20577"/>
          <ac:spMkLst>
            <pc:docMk/>
            <pc:sldMk cId="0" sldId="292"/>
            <ac:spMk id="3" creationId="{6BC7A10A-D372-476A-B93C-DBDC9811282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44CE00-8A27-44D8-A538-374BE569F2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F63378-6C14-4E31-BFFE-A6ED50ABA2CF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4785AAC-891D-4A08-A817-56F6494752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623EF5-30D6-43C2-BC6B-0B7F2CB29C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620561-2092-4F91-915D-B51CE295B49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1031C81-D490-4B0E-8B2A-1A131A89BDD6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5020EAD-B9EB-4D5F-B6A8-C3A0A4B9E3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E58F2E-4AB2-4B58-A090-79829A9ED5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A4050D-3F11-41FC-B893-9E1C3235D7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13F4392-BD76-4EA0-9A7E-F13EDF519BC0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F65073D-6E5C-41E6-95D1-32F482841D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E5A10F-AD49-4EBF-94E6-ED6BB888B8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8C931A-046E-4489-9DC5-D68F8DE41A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C3D101-9602-4BFF-A2F8-31035B4B75E7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A70A95D-5622-4DB2-8E97-0DB588CD4E2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8EA81D7-4C5F-49D5-98B6-E9DA098A111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A0432F-99D9-41DD-834E-6B919CFB967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5534748-B085-46DD-ABBA-50EA1059864A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0AE4D92-9A52-4F96-B708-B6ECDB92DF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0E80CB7-3703-4FC7-AD12-E940A9D1D7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A4050D-3F11-41FC-B893-9E1C3235D7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13F4392-BD76-4EA0-9A7E-F13EDF519BC0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F65073D-6E5C-41E6-95D1-32F482841D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E5A10F-AD49-4EBF-94E6-ED6BB888B82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44CE00-8A27-44D8-A538-374BE569F2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F63378-6C14-4E31-BFFE-A6ED50ABA2CF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4785AAC-891D-4A08-A817-56F64947526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D623EF5-30D6-43C2-BC6B-0B7F2CB29C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5EB9CA-6A04-485E-8257-87D7759882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862531B-F4B6-4D6C-B1EE-218EFFE16D3D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5BA0E1-9A03-4FDA-AE7B-0C2C23385D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ED94369-EA82-4F2F-9A73-BFED61579F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5EB9CA-6A04-485E-8257-87D7759882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862531B-F4B6-4D6C-B1EE-218EFFE16D3D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45BA0E1-9A03-4FDA-AE7B-0C2C23385D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ED94369-EA82-4F2F-9A73-BFED61579F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78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95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23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54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992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60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451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71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5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48515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78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264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50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873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094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317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04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612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511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929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05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4939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787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809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438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212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34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76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64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70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1700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61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29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3DDF071A-048C-4A50-811B-C5BA81F935B7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86EF663-2FE8-4CB3-95F7-BED5C37016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7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4006B42-6BF8-4EB5-A62D-96A7BD1808AD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22339CC-5890-43D2-B9D4-76451F7943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18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58629FD-02AB-485A-86E1-FC697267E639}" type="datetime1">
              <a:rPr lang="fr-FR" smtClean="0"/>
              <a:pPr lvl="0"/>
              <a:t>30/01/2020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FFA13D6-E2F7-40B4-8216-5DDB6EFC6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52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Relationship Id="rId5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371" y="727141"/>
            <a:ext cx="9142528" cy="32687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3871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96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3C7EE72D-D5DA-4030-B150-978E6CECB387}"/>
              </a:ext>
            </a:extLst>
          </p:cNvPr>
          <p:cNvSpPr/>
          <p:nvPr/>
        </p:nvSpPr>
        <p:spPr>
          <a:xfrm>
            <a:off x="1912955" y="48041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BD376607-72A9-46D0-B5D8-DB71ACF1E076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1860581" y="1072269"/>
                <a:ext cx="8470838" cy="23083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fr-FR" sz="7200" dirty="0">
                    <a:latin typeface="Arial"/>
                    <a:cs typeface="Arial"/>
                  </a:rPr>
                  <a:t>Calculer </a:t>
                </a:r>
                <a14:m>
                  <m:oMath xmlns:m="http://schemas.openxmlformats.org/officeDocument/2006/math">
                    <m:r>
                      <a:rPr lang="fr-FR" sz="7200" i="1" dirty="0">
                        <a:latin typeface="Cambria Math" panose="02040503050406030204" pitchFamily="18" charset="0"/>
                        <a:cs typeface="Arial"/>
                      </a:rPr>
                      <m:t>3</m:t>
                    </m:r>
                    <m:r>
                      <a:rPr lang="fr-FR" sz="7200" i="1" dirty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fr-FR" sz="7200" i="1" dirty="0">
                        <a:latin typeface="Cambria Math" panose="02040503050406030204" pitchFamily="18" charset="0"/>
                        <a:cs typeface="Arial"/>
                      </a:rPr>
                      <m:t>+5</m:t>
                    </m:r>
                  </m:oMath>
                </a14:m>
                <a:r>
                  <a:rPr lang="fr-FR" sz="7200" dirty="0">
                    <a:latin typeface="Arial"/>
                    <a:cs typeface="Arial"/>
                  </a:rPr>
                  <a:t> pour </a:t>
                </a:r>
                <a14:m>
                  <m:oMath xmlns:m="http://schemas.openxmlformats.org/officeDocument/2006/math">
                    <m:r>
                      <a:rPr lang="fr-FR" sz="7200" i="1" dirty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fr-FR" sz="7200" i="1" dirty="0">
                        <a:latin typeface="Cambria Math" panose="02040503050406030204" pitchFamily="18" charset="0"/>
                        <a:cs typeface="Arial"/>
                      </a:rPr>
                      <m:t>=−2</m:t>
                    </m:r>
                  </m:oMath>
                </a14:m>
                <a:endParaRPr lang="fr-FR" sz="72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581" y="1072269"/>
                <a:ext cx="8470838" cy="2308324"/>
              </a:xfrm>
              <a:prstGeom prst="rect">
                <a:avLst/>
              </a:prstGeom>
              <a:blipFill>
                <a:blip r:embed="rId4"/>
                <a:stretch>
                  <a:fillRect t="-10026" b="-197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2FF53DE-1371-4E2C-AAA8-17DAE90CEF2F}"/>
              </a:ext>
            </a:extLst>
          </p:cNvPr>
          <p:cNvSpPr/>
          <p:nvPr/>
        </p:nvSpPr>
        <p:spPr>
          <a:xfrm>
            <a:off x="1894293" y="1107581"/>
            <a:ext cx="8625426" cy="15501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r>
              <a:rPr lang="fr-FR" sz="4800" dirty="0">
                <a:latin typeface="Arial"/>
                <a:ea typeface="Microsoft YaHei"/>
                <a:cs typeface="Mangal"/>
              </a:rPr>
              <a:t>Compléter par une expression littérale.</a:t>
            </a:r>
            <a:endParaRPr lang="fr-FR" sz="1100" dirty="0"/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5B369476-9B28-4A18-9A43-5CC3F79A36AF}"/>
              </a:ext>
            </a:extLst>
          </p:cNvPr>
          <p:cNvSpPr/>
          <p:nvPr/>
        </p:nvSpPr>
        <p:spPr>
          <a:xfrm>
            <a:off x="1894294" y="586979"/>
            <a:ext cx="863639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588FF48-59C6-4EA1-9546-622D93D6B402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25 secondes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8D75986-F491-4BCC-9412-3DF09E9DA3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1487" y="1878410"/>
            <a:ext cx="3878662" cy="3872010"/>
          </a:xfrm>
          <a:prstGeom prst="rect">
            <a:avLst/>
          </a:prstGeom>
        </p:spPr>
      </p:pic>
    </p:spTree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7AE46EF5-2D2D-4909-B459-6C80AC27BDF6}"/>
              </a:ext>
            </a:extLst>
          </p:cNvPr>
          <p:cNvSpPr/>
          <p:nvPr/>
        </p:nvSpPr>
        <p:spPr>
          <a:xfrm>
            <a:off x="2226121" y="404640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6BC7A10A-D372-476A-B93C-DBDC98112828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30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5A8F25EE-56D0-497F-AC82-5A44E2EF667A}"/>
                  </a:ext>
                </a:extLst>
              </p:cNvPr>
              <p:cNvSpPr/>
              <p:nvPr/>
            </p:nvSpPr>
            <p:spPr>
              <a:xfrm>
                <a:off x="3237626" y="1024080"/>
                <a:ext cx="5691189" cy="2593487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5000" rIns="90000" bIns="45000" anchor="t" anchorCtr="0" compatLnSpc="0">
                <a:spAutoFit/>
              </a:bodyPr>
              <a:lstStyle/>
              <a:p>
                <a:pPr algn="ctr">
                  <a:defRPr sz="6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11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</m:ctrlPr>
                      </m:fPr>
                      <m:num>
                        <m:r>
                          <a:rPr lang="fr-FR" sz="11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  <m:t>3</m:t>
                        </m:r>
                      </m:num>
                      <m:den>
                        <m:r>
                          <a:rPr lang="fr-FR" sz="11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/>
                            <a:cs typeface="Mangal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11500" dirty="0">
                    <a:solidFill>
                      <a:srgbClr val="000000"/>
                    </a:solidFill>
                    <a:latin typeface="Calibri"/>
                    <a:ea typeface="Microsoft YaHei"/>
                    <a:cs typeface="Mangal"/>
                  </a:rPr>
                  <a:t> de </a:t>
                </a:r>
                <a14:m>
                  <m:oMath xmlns:m="http://schemas.openxmlformats.org/officeDocument/2006/math">
                    <m:r>
                      <a:rPr lang="fr-FR" sz="115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/>
                        <a:cs typeface="Mangal"/>
                      </a:rPr>
                      <m:t>400</m:t>
                    </m:r>
                  </m:oMath>
                </a14:m>
                <a:endParaRPr lang="fr-FR" sz="6000" dirty="0"/>
              </a:p>
            </p:txBody>
          </p:sp>
        </mc:Choice>
        <mc:Fallback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5A8F25EE-56D0-497F-AC82-5A44E2EF66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626" y="1024080"/>
                <a:ext cx="5691189" cy="2593487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blipFill>
                <a:blip r:embed="rId4"/>
                <a:stretch>
                  <a:fillRect t="-2118" b="-18588"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B0F21EE4-5A71-4A37-864D-EDD4715A9414}"/>
              </a:ext>
            </a:extLst>
          </p:cNvPr>
          <p:cNvSpPr/>
          <p:nvPr/>
        </p:nvSpPr>
        <p:spPr>
          <a:xfrm>
            <a:off x="1851615" y="295058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3BEECB4-91EC-4E56-A44E-27DDBF3D4FE2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125187" y="957119"/>
                <a:ext cx="7916066" cy="1534972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fr-FR" sz="6600" dirty="0"/>
                  <a:t>Ecriture décimale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6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6600" i="1" dirty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fr-FR" sz="6600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fr-FR" sz="28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187" y="957119"/>
                <a:ext cx="7916066" cy="1534972"/>
              </a:xfrm>
              <a:prstGeom prst="rect">
                <a:avLst/>
              </a:prstGeom>
              <a:blipFill>
                <a:blip r:embed="rId4"/>
                <a:stretch>
                  <a:fillRect l="-4006" b="-158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D336DAB1-C48B-434B-83A4-EB5F787A4994}"/>
              </a:ext>
            </a:extLst>
          </p:cNvPr>
          <p:cNvSpPr/>
          <p:nvPr/>
        </p:nvSpPr>
        <p:spPr>
          <a:xfrm>
            <a:off x="1996930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294616B2-7684-4C64-816B-457AD467C729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0E67B0E-8A3F-441D-90E4-727C75840DDF}"/>
              </a:ext>
            </a:extLst>
          </p:cNvPr>
          <p:cNvSpPr txBox="1"/>
          <p:nvPr/>
        </p:nvSpPr>
        <p:spPr>
          <a:xfrm>
            <a:off x="1708100" y="888164"/>
            <a:ext cx="8747046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6000" dirty="0"/>
              <a:t>Un bus part à 12h45 et arrive à 14h17.</a:t>
            </a:r>
          </a:p>
          <a:p>
            <a:pPr algn="ctr"/>
            <a:r>
              <a:rPr lang="fr-FR" sz="6000" dirty="0">
                <a:cs typeface="Calibri"/>
              </a:rPr>
              <a:t>Quelle est la durée du trajet?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1953320" y="4285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30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1847640" y="2536560"/>
            <a:ext cx="7992360" cy="35633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0CC1411-ECFC-4C5E-B4EE-0BE9207668CB}"/>
                  </a:ext>
                </a:extLst>
              </p:cNvPr>
              <p:cNvSpPr txBox="1"/>
              <p:nvPr/>
            </p:nvSpPr>
            <p:spPr>
              <a:xfrm>
                <a:off x="1953320" y="1160450"/>
                <a:ext cx="8193896" cy="2123658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fr-FR" sz="6600" dirty="0"/>
                  <a:t>Développer et réduire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i="1" dirty="0">
                          <a:latin typeface="Cambria Math" panose="02040503050406030204" pitchFamily="18" charset="0"/>
                          <a:cs typeface="Calibri"/>
                        </a:rPr>
                        <m:t>5(</m:t>
                      </m:r>
                      <m:r>
                        <a:rPr lang="fr-FR" sz="6600" i="1" dirty="0">
                          <a:latin typeface="Cambria Math" panose="02040503050406030204" pitchFamily="18" charset="0"/>
                          <a:cs typeface="Calibri"/>
                        </a:rPr>
                        <m:t>𝑥</m:t>
                      </m:r>
                      <m:r>
                        <a:rPr lang="fr-FR" sz="6600" i="1" dirty="0">
                          <a:latin typeface="Cambria Math" panose="02040503050406030204" pitchFamily="18" charset="0"/>
                          <a:cs typeface="Calibri"/>
                        </a:rPr>
                        <m:t>+3)−5</m:t>
                      </m:r>
                      <m:r>
                        <a:rPr lang="fr-FR" sz="6600" i="1" dirty="0">
                          <a:latin typeface="Cambria Math" panose="02040503050406030204" pitchFamily="18" charset="0"/>
                          <a:cs typeface="Calibri"/>
                        </a:rPr>
                        <m:t>𝑥</m:t>
                      </m:r>
                    </m:oMath>
                  </m:oMathPara>
                </a14:m>
                <a:endParaRPr lang="fr-FR" sz="6600" dirty="0">
                  <a:cs typeface="Calibri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F0CC1411-ECFC-4C5E-B4EE-0BE920766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320" y="1160450"/>
                <a:ext cx="8193896" cy="2123658"/>
              </a:xfrm>
              <a:prstGeom prst="rect">
                <a:avLst/>
              </a:prstGeom>
              <a:blipFill>
                <a:blip r:embed="rId4"/>
                <a:stretch>
                  <a:fillRect l="-1933" t="-9742" r="-19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7AE46EF5-2D2D-4909-B459-6C80AC27BDF6}"/>
              </a:ext>
            </a:extLst>
          </p:cNvPr>
          <p:cNvSpPr/>
          <p:nvPr/>
        </p:nvSpPr>
        <p:spPr>
          <a:xfrm>
            <a:off x="1866301" y="48842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6BC7A10A-D372-476A-B93C-DBDC98112828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E145086-CF3F-40DB-A99E-168E268EF4BD}"/>
              </a:ext>
            </a:extLst>
          </p:cNvPr>
          <p:cNvSpPr txBox="1"/>
          <p:nvPr/>
        </p:nvSpPr>
        <p:spPr>
          <a:xfrm>
            <a:off x="1749548" y="784352"/>
            <a:ext cx="8692904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r-FR" sz="4800" dirty="0"/>
              <a:t>Le rectangle 2 est un agrandissement du rectangle 1.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3BBE18C-F826-42A6-8C30-4B84EEE8A5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3745" y="2301487"/>
            <a:ext cx="6838950" cy="3381375"/>
          </a:xfrm>
          <a:prstGeom prst="rect">
            <a:avLst/>
          </a:prstGeom>
        </p:spPr>
      </p:pic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2021282" y="106482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20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1847640" y="2536560"/>
            <a:ext cx="7992360" cy="35633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A24EAA1-B5E5-48FF-A3F1-2AA17B51E2A0}"/>
                  </a:ext>
                </a:extLst>
              </p:cNvPr>
              <p:cNvSpPr/>
              <p:nvPr/>
            </p:nvSpPr>
            <p:spPr>
              <a:xfrm>
                <a:off x="2508739" y="1495176"/>
                <a:ext cx="7554351" cy="1446550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dirty="0">
                          <a:latin typeface="Cambria Math" panose="02040503050406030204" pitchFamily="18" charset="0"/>
                          <a:cs typeface="Arial"/>
                        </a:rPr>
                        <m:t>0,004</m:t>
                      </m:r>
                      <m:sSup>
                        <m:sSupPr>
                          <m:ctrlPr>
                            <a:rPr lang="fr-FR" sz="8800" i="1" dirty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pPr>
                        <m:e>
                          <m:r>
                            <a:rPr lang="fr-FR" sz="8800" i="1" dirty="0">
                              <a:latin typeface="Cambria Math" panose="02040503050406030204" pitchFamily="18" charset="0"/>
                              <a:cs typeface="Arial"/>
                            </a:rPr>
                            <m:t> </m:t>
                          </m:r>
                          <m:r>
                            <a:rPr lang="fr-FR" sz="8800" i="1" dirty="0">
                              <a:latin typeface="Cambria Math" panose="02040503050406030204" pitchFamily="18" charset="0"/>
                              <a:cs typeface="Arial"/>
                            </a:rPr>
                            <m:t>𝑚</m:t>
                          </m:r>
                        </m:e>
                        <m:sup>
                          <m:r>
                            <a:rPr lang="fr-FR" sz="8800" i="1" dirty="0">
                              <a:latin typeface="Cambria Math" panose="02040503050406030204" pitchFamily="18" charset="0"/>
                              <a:cs typeface="Arial"/>
                            </a:rPr>
                            <m:t>3</m:t>
                          </m:r>
                        </m:sup>
                      </m:sSup>
                      <m:r>
                        <a:rPr lang="fr-FR" sz="8800" i="1" dirty="0">
                          <a:latin typeface="Cambria Math" panose="02040503050406030204" pitchFamily="18" charset="0"/>
                          <a:cs typeface="Arial"/>
                        </a:rPr>
                        <m:t>= </m:t>
                      </m:r>
                      <m:r>
                        <a:rPr lang="fr-FR" sz="88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/>
                        </a:rPr>
                        <m:t>?</m:t>
                      </m:r>
                      <m:r>
                        <a:rPr lang="fr-FR" sz="8800" i="1" dirty="0">
                          <a:latin typeface="Cambria Math" panose="02040503050406030204" pitchFamily="18" charset="0"/>
                          <a:cs typeface="Arial"/>
                        </a:rPr>
                        <m:t>𝐿</m:t>
                      </m:r>
                    </m:oMath>
                  </m:oMathPara>
                </a14:m>
                <a:endParaRPr lang="fr-FR" sz="8800" dirty="0">
                  <a:cs typeface="Calibri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A24EAA1-B5E5-48FF-A3F1-2AA17B51E2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739" y="1495176"/>
                <a:ext cx="7554351" cy="14465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370664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1829103" y="47339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1829104" y="1361969"/>
            <a:ext cx="8530060" cy="327611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/>
            <a:r>
              <a:rPr lang="fr-FR" sz="5400" dirty="0">
                <a:latin typeface="Arial"/>
                <a:ea typeface="Microsoft YaHei"/>
                <a:cs typeface="Mangal"/>
              </a:rPr>
              <a:t>Moana court à une vitesse de 12 km/h.</a:t>
            </a:r>
          </a:p>
          <a:p>
            <a:pPr algn="ctr"/>
            <a:r>
              <a:rPr lang="fr-FR" sz="5400" dirty="0">
                <a:latin typeface="Arial"/>
                <a:ea typeface="Microsoft YaHei"/>
                <a:cs typeface="Mangal"/>
              </a:rPr>
              <a:t>Quelle distance parcourt-il en 20 min?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44906019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3C7EE72D-D5DA-4030-B150-978E6CECB387}"/>
              </a:ext>
            </a:extLst>
          </p:cNvPr>
          <p:cNvSpPr/>
          <p:nvPr/>
        </p:nvSpPr>
        <p:spPr>
          <a:xfrm>
            <a:off x="1912955" y="48041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BD376607-72A9-46D0-B5D8-DB71ACF1E076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30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1">
                <a:extLst>
                  <a:ext uri="{FF2B5EF4-FFF2-40B4-BE49-F238E27FC236}">
                    <a16:creationId xmlns:a16="http://schemas.microsoft.com/office/drawing/2014/main" id="{716E23CC-3EDA-4110-909A-05478F77C6FD}"/>
                  </a:ext>
                </a:extLst>
              </p:cNvPr>
              <p:cNvSpPr/>
              <p:nvPr/>
            </p:nvSpPr>
            <p:spPr>
              <a:xfrm>
                <a:off x="1927958" y="1065245"/>
                <a:ext cx="8007312" cy="2399203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5000" rIns="90000" bIns="45000" anchor="t" anchorCtr="0" compatLnSpc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8000" i="1" dirty="0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</m:ctrlPr>
                        </m:fPr>
                        <m:num>
                          <m:r>
                            <a:rPr lang="fr-FR" sz="8000" i="1" dirty="0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  <m:t>13</m:t>
                          </m:r>
                        </m:num>
                        <m:den>
                          <m:r>
                            <a:rPr lang="fr-FR" sz="8000" i="1" dirty="0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  <m:t>21</m:t>
                          </m:r>
                        </m:den>
                      </m:f>
                      <m:r>
                        <a:rPr lang="fr-FR" sz="8000" i="1" dirty="0">
                          <a:latin typeface="Cambria Math" panose="02040503050406030204" pitchFamily="18" charset="0"/>
                          <a:ea typeface="Microsoft YaHei"/>
                          <a:cs typeface="Mangal"/>
                        </a:rPr>
                        <m:t> − </m:t>
                      </m:r>
                      <m:f>
                        <m:fPr>
                          <m:ctrlPr>
                            <a:rPr lang="fr-FR" sz="8000" i="1" dirty="0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</m:ctrlPr>
                        </m:fPr>
                        <m:num>
                          <m:r>
                            <a:rPr lang="fr-FR" sz="8000" i="1" dirty="0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  <m:t>4</m:t>
                          </m:r>
                        </m:num>
                        <m:den>
                          <m:r>
                            <a:rPr lang="fr-FR" sz="8000" i="1" dirty="0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6" name="Rectangle 1">
                <a:extLst>
                  <a:ext uri="{FF2B5EF4-FFF2-40B4-BE49-F238E27FC236}">
                    <a16:creationId xmlns:a16="http://schemas.microsoft.com/office/drawing/2014/main" id="{716E23CC-3EDA-4110-909A-05478F77C6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958" y="1065245"/>
                <a:ext cx="8007312" cy="2399203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blipFill>
                <a:blip r:embed="rId4"/>
                <a:stretch>
                  <a:fillRect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78338" y="3429000"/>
            <a:ext cx="7713662" cy="2679700"/>
          </a:xfrm>
        </p:spPr>
        <p:txBody>
          <a:bodyPr/>
          <a:lstStyle/>
          <a:p>
            <a:pPr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4</a:t>
            </a:r>
            <a:r>
              <a:rPr lang="fr-FR" sz="4400" b="1" baseline="30000" dirty="0"/>
              <a:t>e</a:t>
            </a:r>
            <a:r>
              <a:rPr lang="fr-FR" sz="4400" b="1" dirty="0"/>
              <a:t>.</a:t>
            </a:r>
          </a:p>
          <a:p>
            <a:pPr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375" y="609296"/>
            <a:ext cx="6943987" cy="2482696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1817396" y="29105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60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2087040" y="859920"/>
            <a:ext cx="7992360" cy="127056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 hangingPunct="0"/>
            <a:r>
              <a:rPr lang="fr-FR" sz="4000" dirty="0">
                <a:latin typeface="Arial"/>
                <a:ea typeface="Microsoft YaHei"/>
                <a:cs typeface="Mangal"/>
              </a:rPr>
              <a:t>Quelle est l'aire de la surface grisée?</a:t>
            </a:r>
            <a:endParaRPr lang="fr-FR" sz="4000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EDB9E0D-9BD6-485D-BCB1-404E683D1A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786" y="2302905"/>
            <a:ext cx="56292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30008"/>
      </p:ext>
    </p:extLst>
  </p:cSld>
  <p:clrMapOvr>
    <a:masterClrMapping/>
  </p:clrMapOvr>
  <p:transition spd="slow" advClick="0" advTm="62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C6BBCDB-8D8E-4840-ADA2-7E09FDD9A437}"/>
              </a:ext>
            </a:extLst>
          </p:cNvPr>
          <p:cNvSpPr/>
          <p:nvPr/>
        </p:nvSpPr>
        <p:spPr>
          <a:xfrm>
            <a:off x="1719944" y="830850"/>
            <a:ext cx="8748856" cy="319038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sz="6600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Une robe coûte 7000F.</a:t>
            </a:r>
          </a:p>
          <a:p>
            <a:pPr algn="ctr">
              <a:defRPr sz="1800"/>
            </a:pPr>
            <a:r>
              <a:rPr lang="fr-FR" sz="6600" dirty="0">
                <a:ea typeface="Microsoft YaHei"/>
                <a:cs typeface="Mangal"/>
              </a:rPr>
              <a:t>Quel sera son prix après une réduction de 20%?</a:t>
            </a:r>
          </a:p>
        </p:txBody>
      </p:sp>
      <p:sp>
        <p:nvSpPr>
          <p:cNvPr id="3" name="ZoneTexte 3">
            <a:extLst>
              <a:ext uri="{FF2B5EF4-FFF2-40B4-BE49-F238E27FC236}">
                <a16:creationId xmlns:a16="http://schemas.microsoft.com/office/drawing/2014/main" id="{C8D471DF-7A61-44AD-8F70-E891DCF23CCF}"/>
              </a:ext>
            </a:extLst>
          </p:cNvPr>
          <p:cNvSpPr/>
          <p:nvPr/>
        </p:nvSpPr>
        <p:spPr>
          <a:xfrm>
            <a:off x="1847640" y="480419"/>
            <a:ext cx="829911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BAC80FF-EEF4-49A5-A179-8FE68708205C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1847640" y="295058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19.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30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8DBFC08D-4DB7-4980-BEF6-6428D33EF50B}"/>
                  </a:ext>
                </a:extLst>
              </p:cNvPr>
              <p:cNvSpPr/>
              <p:nvPr/>
            </p:nvSpPr>
            <p:spPr>
              <a:xfrm>
                <a:off x="1537457" y="1191556"/>
                <a:ext cx="9117086" cy="2063791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5000" rIns="90000" bIns="45000" anchor="t" anchorCtr="0" compatLnSpc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4000" i="1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</m:ctrlPr>
                        </m:dPr>
                        <m:e>
                          <m:r>
                            <a:rPr lang="fr-FR" sz="4000" i="1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  <m:t>1−</m:t>
                          </m:r>
                          <m:f>
                            <m:fPr>
                              <m:ctrlPr>
                                <a:rPr lang="fr-FR" sz="4000" i="1">
                                  <a:latin typeface="Cambria Math" panose="02040503050406030204" pitchFamily="18" charset="0"/>
                                  <a:ea typeface="Microsoft YaHei"/>
                                  <a:cs typeface="Mangal"/>
                                </a:rPr>
                              </m:ctrlPr>
                            </m:fPr>
                            <m:num>
                              <m:r>
                                <a:rPr lang="fr-FR" sz="4000" i="1">
                                  <a:latin typeface="Cambria Math" panose="02040503050406030204" pitchFamily="18" charset="0"/>
                                  <a:ea typeface="Microsoft YaHei"/>
                                  <a:cs typeface="Mangal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sz="4000" i="1">
                                  <a:latin typeface="Cambria Math" panose="02040503050406030204" pitchFamily="18" charset="0"/>
                                  <a:ea typeface="Microsoft YaHei"/>
                                  <a:cs typeface="Mangal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fr-FR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Mangal"/>
                        </a:rPr>
                        <m:t>×</m:t>
                      </m:r>
                      <m:d>
                        <m:dPr>
                          <m:ctrlPr>
                            <a:rPr lang="fr-FR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Mangal"/>
                            </a:rPr>
                          </m:ctrlPr>
                        </m:dPr>
                        <m:e>
                          <m:r>
                            <a:rPr lang="fr-FR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Mangal"/>
                            </a:rPr>
                            <m:t>1−</m:t>
                          </m:r>
                          <m:f>
                            <m:fPr>
                              <m:ctrlPr>
                                <a:rPr lang="fr-FR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Mangal"/>
                                </a:rPr>
                              </m:ctrlPr>
                            </m:fPr>
                            <m:num>
                              <m:r>
                                <a:rPr lang="fr-FR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Mangal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fr-FR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Mangal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fr-FR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Mangal"/>
                        </a:rPr>
                        <m:t>×</m:t>
                      </m:r>
                      <m:d>
                        <m:dPr>
                          <m:ctrlPr>
                            <a:rPr lang="fr-FR" sz="4000" i="1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</m:ctrlPr>
                        </m:dPr>
                        <m:e>
                          <m:r>
                            <a:rPr lang="fr-FR" sz="4000" i="1">
                              <a:latin typeface="Cambria Math" panose="02040503050406030204" pitchFamily="18" charset="0"/>
                              <a:ea typeface="Microsoft YaHei"/>
                              <a:cs typeface="Mangal"/>
                            </a:rPr>
                            <m:t>1−</m:t>
                          </m:r>
                          <m:f>
                            <m:fPr>
                              <m:ctrlPr>
                                <a:rPr lang="fr-FR" sz="4000" i="1">
                                  <a:latin typeface="Cambria Math" panose="02040503050406030204" pitchFamily="18" charset="0"/>
                                  <a:ea typeface="Microsoft YaHei"/>
                                  <a:cs typeface="Mangal"/>
                                </a:rPr>
                              </m:ctrlPr>
                            </m:fPr>
                            <m:num>
                              <m:r>
                                <a:rPr lang="fr-FR" sz="4000" i="1">
                                  <a:latin typeface="Cambria Math" panose="02040503050406030204" pitchFamily="18" charset="0"/>
                                  <a:ea typeface="Microsoft YaHei"/>
                                  <a:cs typeface="Mangal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fr-FR" sz="4000" i="1">
                                  <a:latin typeface="Cambria Math" panose="02040503050406030204" pitchFamily="18" charset="0"/>
                                  <a:ea typeface="Microsoft YaHei"/>
                                  <a:cs typeface="Mangal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fr-FR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Mangal"/>
                        </a:rPr>
                        <m:t>×</m:t>
                      </m:r>
                      <m:d>
                        <m:dPr>
                          <m:ctrlPr>
                            <a:rPr lang="fr-FR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Mangal"/>
                            </a:rPr>
                          </m:ctrlPr>
                        </m:dPr>
                        <m:e>
                          <m:r>
                            <a:rPr lang="fr-FR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Mangal"/>
                            </a:rPr>
                            <m:t>1−</m:t>
                          </m:r>
                          <m:f>
                            <m:fPr>
                              <m:ctrlPr>
                                <a:rPr lang="fr-FR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Mangal"/>
                                </a:rPr>
                              </m:ctrlPr>
                            </m:fPr>
                            <m:num>
                              <m:r>
                                <a:rPr lang="fr-FR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Mangal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fr-FR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Mangal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sz="4000" dirty="0">
                  <a:latin typeface="Arial" pitchFamily="18"/>
                  <a:ea typeface="Microsoft YaHei" pitchFamily="2"/>
                  <a:cs typeface="Mangal" pitchFamily="2"/>
                </a:endParaRPr>
              </a:p>
              <a:p>
                <a:r>
                  <a:rPr lang="fr-FR" sz="4000" dirty="0">
                    <a:latin typeface="Arial"/>
                    <a:ea typeface="Microsoft YaHei"/>
                    <a:cs typeface="Mangal"/>
                  </a:rPr>
                  <a:t> </a:t>
                </a:r>
                <a:endParaRPr lang="fr-FR" sz="4000" dirty="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mc:Choice>
        <mc:Fallback>
          <p:sp>
            <p:nvSpPr>
              <p:cNvPr id="4" name="Rectangle 1">
                <a:extLst>
                  <a:ext uri="{FF2B5EF4-FFF2-40B4-BE49-F238E27FC236}">
                    <a16:creationId xmlns:a16="http://schemas.microsoft.com/office/drawing/2014/main" id="{8DBFC08D-4DB7-4980-BEF6-6428D33EF5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457" y="1191556"/>
                <a:ext cx="9117086" cy="2063791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blipFill>
                <a:blip r:embed="rId4"/>
                <a:stretch>
                  <a:fillRect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68351" y="4745687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2699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2000">
        <p:fade/>
        <p:sndAc>
          <p:stSnd>
            <p:snd r:embed="rId3" name="chimes.wav"/>
          </p:stSnd>
        </p:sndAc>
      </p:transition>
    </mc:Choice>
    <mc:Fallback xmlns="">
      <p:transition spd="slow" advClick="0" advTm="32000">
        <p:fade/>
        <p:sndAc>
          <p:stSnd>
            <p:snd r:embed="rId5" name="chimes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20.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30 secondes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791428" y="919232"/>
            <a:ext cx="8876573" cy="1270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hangingPunct="0"/>
            <a:r>
              <a:rPr lang="fr-FR" sz="4000" dirty="0">
                <a:solidFill>
                  <a:prstClr val="black"/>
                </a:solidFill>
                <a:latin typeface="Arial" pitchFamily="18"/>
                <a:ea typeface="Microsoft YaHei" pitchFamily="2"/>
                <a:cs typeface="Mangal" pitchFamily="2"/>
              </a:rPr>
              <a:t>Lorsque le drapeau vert est cliqué, de combien avance le lutin?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7BF950F-6BBE-4832-ACBF-44ADF4487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3963" y="2304662"/>
            <a:ext cx="3482102" cy="401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17138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725475" y="4451972"/>
            <a:ext cx="7715250" cy="2679700"/>
          </a:xfrm>
        </p:spPr>
        <p:txBody>
          <a:bodyPr/>
          <a:lstStyle/>
          <a:p>
            <a:pPr marL="0" indent="0" algn="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91" y="1936978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7154137" y="951724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7839" y="667847"/>
            <a:ext cx="7772400" cy="1470025"/>
          </a:xfrm>
        </p:spPr>
        <p:txBody>
          <a:bodyPr/>
          <a:lstStyle/>
          <a:p>
            <a:pPr lvl="0"/>
            <a:r>
              <a:rPr lang="fr-FR" dirty="0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727825" y="2565400"/>
            <a:ext cx="5464175" cy="2519363"/>
          </a:xfrm>
        </p:spPr>
        <p:txBody>
          <a:bodyPr vert="horz" wrap="square" lIns="90000" tIns="45000" rIns="90000" bIns="45000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6024000" y="5733361"/>
            <a:ext cx="4176000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1968938" y="48842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4202529" y="1023567"/>
            <a:ext cx="3786943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/>
              <a:t>9 × 7</a:t>
            </a:r>
            <a:endParaRPr lang="fr-FR" sz="2800" dirty="0"/>
          </a:p>
        </p:txBody>
      </p:sp>
    </p:spTree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2071575" y="58697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1847640" y="2536560"/>
            <a:ext cx="7992360" cy="35633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71EB248-24B3-42A3-9842-BEB01F216E3F}"/>
              </a:ext>
            </a:extLst>
          </p:cNvPr>
          <p:cNvSpPr txBox="1"/>
          <p:nvPr/>
        </p:nvSpPr>
        <p:spPr>
          <a:xfrm>
            <a:off x="2071575" y="1178830"/>
            <a:ext cx="8099442" cy="21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lvl="0" algn="ctr" hangingPunct="0">
              <a:defRPr sz="6000"/>
            </a:pPr>
            <a:r>
              <a:rPr lang="fr-FR" sz="13800" dirty="0">
                <a:latin typeface="Arial"/>
                <a:ea typeface="Microsoft YaHei"/>
                <a:cs typeface="Mangal"/>
              </a:rPr>
              <a:t>-25 + 8</a:t>
            </a: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524000" y="2071539"/>
            <a:ext cx="181758" cy="64487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hangingPunct="0">
              <a:defRPr sz="6000"/>
            </a:pPr>
            <a:endParaRPr lang="fr-FR" sz="3600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747280" y="1080608"/>
            <a:ext cx="8655050" cy="14685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6000"/>
            </a:pPr>
            <a:r>
              <a:rPr lang="fr-FR" sz="8800" dirty="0">
                <a:latin typeface="Arial"/>
                <a:ea typeface="Microsoft YaHei"/>
                <a:cs typeface="Mangal"/>
              </a:rPr>
              <a:t>10% de 72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4035922316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2021282" y="106482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1847640" y="2536560"/>
            <a:ext cx="7992360" cy="35633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3294865" y="1484096"/>
                <a:ext cx="5576710" cy="18620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t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1500" i="1" dirty="0">
                          <a:latin typeface="Cambria Math" panose="02040503050406030204" pitchFamily="18" charset="0"/>
                          <a:cs typeface="Arial"/>
                        </a:rPr>
                        <m:t>4,16</m:t>
                      </m:r>
                      <m:r>
                        <a:rPr lang="fr-FR" sz="115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÷</m:t>
                      </m:r>
                      <m:r>
                        <a:rPr lang="fr-FR" sz="11500" i="1" dirty="0">
                          <a:latin typeface="Cambria Math" panose="02040503050406030204" pitchFamily="18" charset="0"/>
                          <a:cs typeface="Arial"/>
                        </a:rPr>
                        <m:t>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865" y="1484096"/>
                <a:ext cx="5576710" cy="18620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86558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/>
              <p:nvPr/>
            </p:nvSpPr>
            <p:spPr>
              <a:xfrm>
                <a:off x="1861625" y="1172191"/>
                <a:ext cx="8468751" cy="18198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0000" tIns="45000" rIns="90000" bIns="45000" anchor="t" anchorCtr="0" compatLnSpc="0">
                <a:spAutoFit/>
              </a:bodyPr>
              <a:lstStyle/>
              <a:p>
                <a:pPr lvl="0" algn="ctr" hangingPunct="0">
                  <a:defRPr sz="6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1500" i="1" dirty="0">
                          <a:latin typeface="Cambria Math" panose="02040503050406030204" pitchFamily="18" charset="0"/>
                          <a:ea typeface="Microsoft YaHei"/>
                          <a:cs typeface="Mangal"/>
                        </a:rPr>
                        <m:t>(−9)+3×6</m:t>
                      </m:r>
                    </m:oMath>
                  </m:oMathPara>
                </a14:m>
                <a:endParaRPr lang="fr-FR" sz="23900" dirty="0">
                  <a:latin typeface="Arial"/>
                  <a:ea typeface="Microsoft YaHei"/>
                  <a:cs typeface="Mangal"/>
                </a:endParaRPr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1625" y="1172191"/>
                <a:ext cx="8468751" cy="1819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3">
            <a:extLst>
              <a:ext uri="{FF2B5EF4-FFF2-40B4-BE49-F238E27FC236}">
                <a16:creationId xmlns:a16="http://schemas.microsoft.com/office/drawing/2014/main" id="{C8D471DF-7A61-44AD-8F70-E891DCF23CCF}"/>
              </a:ext>
            </a:extLst>
          </p:cNvPr>
          <p:cNvSpPr/>
          <p:nvPr/>
        </p:nvSpPr>
        <p:spPr>
          <a:xfrm>
            <a:off x="1847640" y="48041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BAC80FF-EEF4-49A5-A179-8FE68708205C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/>
                <a:ea typeface="Microsoft YaHei"/>
                <a:cs typeface="Mangal"/>
              </a:rPr>
              <a:t>20 secondes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C81C6E-F8EF-4371-A87A-E8E4FEDB608B}"/>
              </a:ext>
            </a:extLst>
          </p:cNvPr>
          <p:cNvSpPr/>
          <p:nvPr/>
        </p:nvSpPr>
        <p:spPr>
          <a:xfrm>
            <a:off x="1913238" y="1072269"/>
            <a:ext cx="8342980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6000" dirty="0"/>
              <a:t>Quel est le périmètre d'un carré de 6,5 cm de côté?</a:t>
            </a:r>
            <a:endParaRPr lang="fr-FR" sz="3600" dirty="0"/>
          </a:p>
        </p:txBody>
      </p:sp>
    </p:spTree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311</Words>
  <Application>Microsoft Office PowerPoint</Application>
  <PresentationFormat>Grand écran</PresentationFormat>
  <Paragraphs>99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Standard</vt:lpstr>
      <vt:lpstr>Standard 1</vt:lpstr>
      <vt:lpstr>Standard 2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Bertrand FILLOUX</cp:lastModifiedBy>
  <cp:revision>238</cp:revision>
  <dcterms:modified xsi:type="dcterms:W3CDTF">2020-01-30T19:37:59Z</dcterms:modified>
</cp:coreProperties>
</file>