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06" r:id="rId14"/>
    <p:sldId id="267" r:id="rId15"/>
    <p:sldId id="307" r:id="rId16"/>
  </p:sldIdLst>
  <p:sldSz cx="12192000" cy="6858000"/>
  <p:notesSz cx="6858000" cy="9144000"/>
  <p:defaultTextStyle>
    <a:defPPr>
      <a:defRPr lang="fr-PF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172"/>
    <a:srgbClr val="0CD670"/>
    <a:srgbClr val="009555"/>
    <a:srgbClr val="A2C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4"/>
    <p:restoredTop sz="95213"/>
  </p:normalViewPr>
  <p:slideViewPr>
    <p:cSldViewPr snapToGrid="0" snapToObjects="1">
      <p:cViewPr varScale="1">
        <p:scale>
          <a:sx n="86" d="100"/>
          <a:sy n="86" d="100"/>
        </p:scale>
        <p:origin x="3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E4728B-5D3A-454D-9081-323F69A06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8A5F22-7093-3643-8DCE-62C840174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AB4CA6-A519-BA47-A14F-E210621E4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E70A5D-7657-DC44-A355-E259BDB9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2B23CF-3F41-6045-B9C8-F47686D1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4171620023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49982-17CE-284C-AAAC-C363F1F7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BBE7DD-A645-6D4C-8C20-FFFC0B6B3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27D74A-1871-AF4A-BE29-3BE4DEB0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B322E5-A7B8-6F47-AF54-777F23649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273233-65CE-7C46-B5AF-4E9933DB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861484412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306CD64-7B16-E24C-9FED-D32547618A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366468-4EF5-9E40-B48E-A79840987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CFEA9F-0FB3-0A41-8814-D4DE48BC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453C75-88CA-B645-ABDB-20AE21A2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7244C7-64A4-CD41-A267-673238CE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497643964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2FEA28-9876-1149-8123-F751E3A26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5C8C8F-0D79-EA49-98F8-2EB390738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C1BE2A-711E-1F45-8772-4D50B77B9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C40933-15C8-A847-9443-51FDA1989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F10B1B-56A1-BE44-BBB2-56D165D7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549335354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4FF8F8-42DD-2A48-9989-9442B2FA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3A641A-4BE0-9442-A653-A56B1488F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CD6B7-0455-2E48-B231-77AE8FB33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B9B60F-BF32-AF43-B5CE-603161848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312510-92A0-5E4E-9489-B37667FD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154860917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09FD0C-E889-2E4D-A8B9-B9874EACC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CD8BC3-A234-4545-9E0B-5297CC94F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8029F1-E77D-2149-B7F6-03850218C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ED952F-997E-F341-BBE0-BFCDBEE66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15FEDF-F8FF-CB4A-8985-6EB943184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064671651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58B5F7-8454-674C-BA0C-ACDF8F1AB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E52696-9180-B64C-8D64-7E867FBFA7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2A341D-1957-1146-9867-6B763FC77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B34D08-776B-3043-84D3-5D7ED4147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3C9BF2-75B4-3F47-963F-8540FE5D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C888D4-0EA4-3146-9EF7-C85E4570C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4258419268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351B28-40FF-4D41-8845-620A9D599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2C1322-C7EC-CC4E-98EA-E8E040A16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D94E9A-F249-A344-89C3-34997AFF0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D0B81D-46C5-CF46-A0DE-194558C7F1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4FEC059-9E99-FD4A-84AB-9E060E2BE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CDAF65-8666-1C4A-8E0C-EF1B215B4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92FAB7-ED36-7148-88DA-73EDE22D8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73DDA27-D60B-C546-BFE2-C1D3B3824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110617092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5279DA-4EA7-124C-A5E2-1664AA514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B6863A-3945-C143-A02A-8C509CBD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B61FD6-0628-0443-9CCB-8E991221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766DD3A-2F5A-6048-A366-7B7CBD41B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686792654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5F197A-DF3E-DA44-8E54-75B2AB49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D81213B-F019-4F4B-A926-74B4D3B24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79DA6F-B3C4-444B-8578-D6F98A4B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327018111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0C2570-B661-D843-B074-B5A238D31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C116CA-EB88-E34D-99DC-2A5F44DAE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06007B-1AE5-7144-AE6D-AD72FCF14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F31273-C09E-0049-8AC7-CB3AE26B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4C9478-92C1-804A-9725-A17374F39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2DEB0B-6F74-B748-B167-85EBB76E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782814522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387E6A-3866-8F49-8016-28BE3FD6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3632D5-A25B-7F47-9A8E-4977714A5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A6A1A-D35E-E649-838B-DFD76A9FE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AE54FF-2F56-7641-9915-C86B7827D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A9B06E-0588-8F42-A5BE-F06952BC6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458437717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7F80F-8D01-A64B-BF9E-DEF297050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B57299-8FC6-344B-B32F-E7542065E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A8B6F7-9D81-564A-B2CB-A75DA72A8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25606E-3229-3048-A85C-C887B8B08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ADC555-E237-C74A-AEC2-B0F88F084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17CFE2-A5FF-E747-98F9-DE44DD6C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718003467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25D86-94D1-EE40-880A-0D7B68AED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961F85-C901-F941-995E-B709A7A43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79E07F-F94C-EE46-A866-8578047B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C57B8B-F1A4-E742-BC3F-826F8B3D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16D65B-4CF7-3141-B963-FCAEFA1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818619506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62195D8-E943-594D-9EEA-5E41A8CBBA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F60A9E-9629-E749-BBD2-5B1688FE9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AD3985-170D-F24A-BF9F-EB85277D2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B60319-1717-A445-8E43-7C1A0AE28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313307-DB5F-294A-93B1-41D170A8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862291739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7F02BE-A6BC-9749-931C-2352F6DF9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PF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84ED32-6437-8A4F-8400-F047E200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A548CB-2654-D747-8208-CBAF5624F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E0DC1A-7103-424B-B6CE-77CD0702D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135A59-0460-7347-8998-D5E63E53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684669479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B15B0-E12C-0647-97C1-996891A12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741885-87C3-FC4E-96BB-6AC14F3DF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31B085-F0EE-CB40-B25A-E47582E75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EBDC11-5C82-0E4F-BAF3-BD7F8EEE2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1CAA0C-BFC6-E04B-9793-2D896053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0E1ACA-725D-A842-8F75-6F52C9200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543088173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98F44-C7C9-9241-9AE0-78849942D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4F67CE-769C-0D41-A470-9F9E14DFE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4E57CF-914E-E34D-9AE7-89ADE8FD1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C201677-9B45-E343-A903-125C58F3C1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96DE5D8-FE7B-4E4D-AA16-D0D15F1C1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CF98F4A-BB18-0043-BAA9-9156AA41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2C1AEA-E177-AB45-A919-5AE13011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2DC03A-AA8C-2F4D-9DAE-635B652E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519197152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92D76-C795-494C-A93B-B83215DEF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DF507CB-60F5-5447-B43E-022C90BE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6C208B-AF63-3048-AE92-4405AE144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41E597-E7A7-B64C-80D9-A43E147B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68291722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645FBEF-58C5-F34F-8986-2B9EFCFA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ED37B0B-5F7F-9442-A2D0-FF21BA026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8CC948-F907-3A44-B9E2-6FD56176F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2539635011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E6BDB3-8198-D247-8984-28B0C5182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081092-256B-134D-99CB-19266375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8F744B-D610-4C48-8561-68F9C86C1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024F26-D45D-F442-B587-0204931E3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F2742A-838D-2244-BA57-DDE892E41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2470BE-A895-3C44-ADF7-7E65182E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40595414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F0C3E4-1365-294A-8068-3F86FE968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35AFAA-221C-5641-BCE4-5F72BFB4C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2AC390-6B4F-1049-9BD2-B09D46263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1E276E-2D2B-3D4C-BE84-53B0B389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56CC4F-8F23-D443-B438-330D62B6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513553-70A1-9C49-8AA1-883082C0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394393202"/>
      </p:ext>
    </p:extLst>
  </p:cSld>
  <p:clrMapOvr>
    <a:masterClrMapping/>
  </p:clrMapOvr>
  <p:transition spd="slow" advTm="17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8AB2755-28B1-F34A-A968-7181D338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930F50-D182-4443-9796-625EA42B6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4C486-5264-3241-82E2-B10E61A26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C66410-FA72-6D4E-B8F3-BF72B817D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2C0529-7AE4-084D-AD3D-DEBDE49DD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263488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7000">
    <p:sndAc>
      <p:stSnd>
        <p:snd r:embed="rId13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P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C0FE8BC-B6AA-6443-BB8B-F9A8617D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ECB85B-D0E4-3547-A00A-B86E0817B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49DCA-5E79-874A-9E66-3421E6E207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3EB700-F487-D04C-8AED-ECA657A5B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57F3DC-57F4-BA4E-BD17-7870D42C8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79184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17000">
    <p:sndAc>
      <p:stSnd>
        <p:snd r:embed="rId13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P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C9BA35-874C-914F-B728-353F2BC9C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23771"/>
            <a:ext cx="9144000" cy="1655762"/>
          </a:xfrm>
        </p:spPr>
        <p:txBody>
          <a:bodyPr/>
          <a:lstStyle/>
          <a:p>
            <a:r>
              <a:rPr lang="en-US" sz="8000" b="1" dirty="0">
                <a:ln w="12700">
                  <a:solidFill>
                    <a:srgbClr val="009555"/>
                  </a:solidFill>
                  <a:prstDash val="solid"/>
                </a:ln>
                <a:solidFill>
                  <a:srgbClr val="A2C25E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2020</a:t>
            </a:r>
            <a:endParaRPr lang="fr-PF" sz="8000" b="1" dirty="0">
              <a:ln w="12700">
                <a:solidFill>
                  <a:srgbClr val="009555"/>
                </a:solidFill>
                <a:prstDash val="solid"/>
              </a:ln>
              <a:solidFill>
                <a:srgbClr val="A2C25E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endParaRPr lang="fr-PF" dirty="0"/>
          </a:p>
        </p:txBody>
      </p:sp>
      <p:pic>
        <p:nvPicPr>
          <p:cNvPr id="4" name="Image 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311AC82-2BE6-B94E-BFB1-81B47BAD6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436468"/>
            <a:ext cx="7886699" cy="281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24679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7.</a:t>
            </a:r>
            <a:r>
              <a:rPr lang="fr-PF" dirty="0"/>
              <a:t> L’Homme a </a:t>
            </a:r>
            <a:r>
              <a:rPr lang="fr-FR" dirty="0"/>
              <a:t>   </a:t>
            </a:r>
            <a:r>
              <a:rPr lang="fr-PF" dirty="0"/>
              <a:t>2 </a:t>
            </a:r>
            <a:r>
              <a:rPr lang="fr-PF" b="0" dirty="0"/>
              <a:t>×</a:t>
            </a:r>
            <a:r>
              <a:rPr lang="fr-PF" dirty="0"/>
              <a:t> 5 doigts = </a:t>
            </a:r>
            <a:r>
              <a:rPr lang="fr-PF" sz="5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506CC6E-E1F6-CF4D-A7DF-A1346AC07E19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2791748133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8.</a:t>
            </a:r>
            <a:r>
              <a:rPr lang="fr-PF" dirty="0"/>
              <a:t> Combien de cubes en tout ?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1CD9DB-0E8F-6E41-81B5-7B4D90834B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90" t="13161" r="51744" b="37214"/>
          <a:stretch/>
        </p:blipFill>
        <p:spPr>
          <a:xfrm>
            <a:off x="6096000" y="2279374"/>
            <a:ext cx="3057403" cy="3007554"/>
          </a:xfrm>
          <a:prstGeom prst="rect">
            <a:avLst/>
          </a:prstGeom>
        </p:spPr>
      </p:pic>
      <p:pic>
        <p:nvPicPr>
          <p:cNvPr id="5" name="Image 4" descr="Capture d’écran 2018-02-13 à 12.18.03.png">
            <a:extLst>
              <a:ext uri="{FF2B5EF4-FFF2-40B4-BE49-F238E27FC236}">
                <a16:creationId xmlns:a16="http://schemas.microsoft.com/office/drawing/2014/main" id="{237E7117-67D4-8B4E-95CE-F5D41388E6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23" r="10658" b="17626"/>
          <a:stretch/>
        </p:blipFill>
        <p:spPr>
          <a:xfrm>
            <a:off x="2777698" y="3592152"/>
            <a:ext cx="495589" cy="566011"/>
          </a:xfrm>
          <a:prstGeom prst="rect">
            <a:avLst/>
          </a:prstGeom>
        </p:spPr>
      </p:pic>
      <p:pic>
        <p:nvPicPr>
          <p:cNvPr id="6" name="Image 5" descr="Capture d’écran 2018-02-13 à 12.18.03.png">
            <a:extLst>
              <a:ext uri="{FF2B5EF4-FFF2-40B4-BE49-F238E27FC236}">
                <a16:creationId xmlns:a16="http://schemas.microsoft.com/office/drawing/2014/main" id="{82D855CC-CA86-444C-9354-82B0F76343B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23" r="10658" b="17626"/>
          <a:stretch/>
        </p:blipFill>
        <p:spPr>
          <a:xfrm>
            <a:off x="3605959" y="3592152"/>
            <a:ext cx="495589" cy="56601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F45085C-7D93-824D-AE1F-709EABBFA45E}"/>
              </a:ext>
            </a:extLst>
          </p:cNvPr>
          <p:cNvSpPr txBox="1"/>
          <p:nvPr/>
        </p:nvSpPr>
        <p:spPr>
          <a:xfrm>
            <a:off x="6924261" y="3429000"/>
            <a:ext cx="1079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111895E-41C3-AC44-8D55-215E3F0BF4CC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15s</a:t>
            </a:r>
          </a:p>
        </p:txBody>
      </p:sp>
    </p:spTree>
    <p:extLst>
      <p:ext uri="{BB962C8B-B14F-4D97-AF65-F5344CB8AC3E}">
        <p14:creationId xmlns:p14="http://schemas.microsoft.com/office/powerpoint/2010/main" val="3540323302"/>
      </p:ext>
    </p:extLst>
  </p:cSld>
  <p:clrMapOvr>
    <a:masterClrMapping/>
  </p:clrMapOvr>
  <p:transition spd="slow" advClick="0" advTm="17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9.</a:t>
            </a:r>
            <a:r>
              <a:rPr lang="fr-FR" b="1" dirty="0"/>
              <a:t> Choisis le nombre à placer.</a:t>
            </a:r>
          </a:p>
        </p:txBody>
      </p:sp>
      <p:cxnSp>
        <p:nvCxnSpPr>
          <p:cNvPr id="5" name="Connecteur droit 4"/>
          <p:cNvCxnSpPr>
            <a:cxnSpLocks/>
          </p:cNvCxnSpPr>
          <p:nvPr/>
        </p:nvCxnSpPr>
        <p:spPr>
          <a:xfrm>
            <a:off x="2385857" y="4112155"/>
            <a:ext cx="79327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385857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Losange 29"/>
          <p:cNvSpPr/>
          <p:nvPr/>
        </p:nvSpPr>
        <p:spPr>
          <a:xfrm>
            <a:off x="2267925" y="4612646"/>
            <a:ext cx="1627316" cy="1511449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000000"/>
                </a:solidFill>
              </a:rPr>
              <a:t>85</a:t>
            </a:r>
          </a:p>
        </p:txBody>
      </p:sp>
      <p:cxnSp>
        <p:nvCxnSpPr>
          <p:cNvPr id="15" name="Connecteur droit 14"/>
          <p:cNvCxnSpPr/>
          <p:nvPr/>
        </p:nvCxnSpPr>
        <p:spPr>
          <a:xfrm flipV="1">
            <a:off x="10318582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782560" y="2597611"/>
            <a:ext cx="1201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9474118" y="2625688"/>
            <a:ext cx="1164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6333077" y="3696404"/>
            <a:ext cx="0" cy="8315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osange 33"/>
          <p:cNvSpPr/>
          <p:nvPr/>
        </p:nvSpPr>
        <p:spPr>
          <a:xfrm>
            <a:off x="5638441" y="2418915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b="1" dirty="0">
              <a:solidFill>
                <a:srgbClr val="000000"/>
              </a:solidFill>
            </a:endParaRPr>
          </a:p>
        </p:txBody>
      </p:sp>
      <p:sp>
        <p:nvSpPr>
          <p:cNvPr id="16" name="Losange 15">
            <a:extLst>
              <a:ext uri="{FF2B5EF4-FFF2-40B4-BE49-F238E27FC236}">
                <a16:creationId xmlns:a16="http://schemas.microsoft.com/office/drawing/2014/main" id="{03CEE227-25B4-CF41-9FFB-936CDEE20DB0}"/>
              </a:ext>
            </a:extLst>
          </p:cNvPr>
          <p:cNvSpPr/>
          <p:nvPr/>
        </p:nvSpPr>
        <p:spPr>
          <a:xfrm>
            <a:off x="4345987" y="4629101"/>
            <a:ext cx="1627316" cy="1511449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000000"/>
                </a:solidFill>
              </a:rPr>
              <a:t>87</a:t>
            </a:r>
          </a:p>
        </p:txBody>
      </p:sp>
      <p:sp>
        <p:nvSpPr>
          <p:cNvPr id="17" name="Losange 16">
            <a:extLst>
              <a:ext uri="{FF2B5EF4-FFF2-40B4-BE49-F238E27FC236}">
                <a16:creationId xmlns:a16="http://schemas.microsoft.com/office/drawing/2014/main" id="{CDDE3224-E678-454C-9CB2-516ADEDD5A9F}"/>
              </a:ext>
            </a:extLst>
          </p:cNvPr>
          <p:cNvSpPr/>
          <p:nvPr/>
        </p:nvSpPr>
        <p:spPr>
          <a:xfrm>
            <a:off x="6424050" y="4653467"/>
            <a:ext cx="1627316" cy="1511449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000000"/>
                </a:solidFill>
              </a:rPr>
              <a:t>83</a:t>
            </a:r>
          </a:p>
        </p:txBody>
      </p:sp>
      <p:sp>
        <p:nvSpPr>
          <p:cNvPr id="18" name="Losange 17">
            <a:extLst>
              <a:ext uri="{FF2B5EF4-FFF2-40B4-BE49-F238E27FC236}">
                <a16:creationId xmlns:a16="http://schemas.microsoft.com/office/drawing/2014/main" id="{9F7934B7-B179-144E-9466-B12772A33088}"/>
              </a:ext>
            </a:extLst>
          </p:cNvPr>
          <p:cNvSpPr/>
          <p:nvPr/>
        </p:nvSpPr>
        <p:spPr>
          <a:xfrm>
            <a:off x="8559243" y="4629646"/>
            <a:ext cx="1627316" cy="1511449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>
                <a:solidFill>
                  <a:srgbClr val="000000"/>
                </a:solidFill>
              </a:rPr>
              <a:t>84</a:t>
            </a:r>
            <a:endParaRPr lang="fr-FR" sz="3200" b="1" dirty="0">
              <a:solidFill>
                <a:srgbClr val="00000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0E3E15B-C2EF-B94E-B072-C8735CEBF089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2704563137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10. </a:t>
            </a:r>
            <a:r>
              <a:rPr lang="fr-PF" dirty="0"/>
              <a:t>Quelle heure est-il ? </a:t>
            </a:r>
          </a:p>
        </p:txBody>
      </p:sp>
      <p:pic>
        <p:nvPicPr>
          <p:cNvPr id="1028" name="Picture 4" descr="Image associée">
            <a:extLst>
              <a:ext uri="{FF2B5EF4-FFF2-40B4-BE49-F238E27FC236}">
                <a16:creationId xmlns:a16="http://schemas.microsoft.com/office/drawing/2014/main" id="{8289C367-B7FC-724D-9A15-D83B33C51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150" y="1958975"/>
            <a:ext cx="47117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6FE6D76-6FB8-D841-9DAF-7E5AE192C8DE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727254725"/>
      </p:ext>
    </p:extLst>
  </p:cSld>
  <p:clrMapOvr>
    <a:masterClrMapping/>
  </p:clrMapOvr>
  <p:transition spd="slow" advClick="0" advTm="21000">
    <p:sndAc>
      <p:stSnd>
        <p:snd r:embed="rId2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C9BA35-874C-914F-B728-353F2BC9C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23771"/>
            <a:ext cx="9144000" cy="1655762"/>
          </a:xfrm>
        </p:spPr>
        <p:txBody>
          <a:bodyPr>
            <a:normAutofit/>
          </a:bodyPr>
          <a:lstStyle/>
          <a:p>
            <a:r>
              <a:rPr lang="en-US" sz="8000" b="1" dirty="0">
                <a:ln w="12700">
                  <a:solidFill>
                    <a:srgbClr val="009555"/>
                  </a:solidFill>
                  <a:prstDash val="solid"/>
                </a:ln>
                <a:solidFill>
                  <a:srgbClr val="A2C25E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Merci</a:t>
            </a:r>
            <a:endParaRPr lang="fr-PF" sz="8000" b="1" dirty="0">
              <a:ln w="12700">
                <a:solidFill>
                  <a:srgbClr val="009555"/>
                </a:solidFill>
                <a:prstDash val="solid"/>
              </a:ln>
              <a:solidFill>
                <a:srgbClr val="A2C25E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endParaRPr lang="fr-PF" dirty="0"/>
          </a:p>
        </p:txBody>
      </p:sp>
      <p:pic>
        <p:nvPicPr>
          <p:cNvPr id="4" name="Image 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311AC82-2BE6-B94E-BFB1-81B47BAD6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436468"/>
            <a:ext cx="7886699" cy="281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989735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5A9328-7065-6F43-AA26-6ABC17638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99723"/>
            <a:ext cx="10515600" cy="1577674"/>
          </a:xfrm>
        </p:spPr>
        <p:txBody>
          <a:bodyPr>
            <a:noAutofit/>
          </a:bodyPr>
          <a:lstStyle/>
          <a:p>
            <a:pPr algn="ctr"/>
            <a:r>
              <a:rPr lang="fr-PF" sz="4800" b="1" dirty="0">
                <a:latin typeface="+mj-lt"/>
                <a:cs typeface="Times New Roman" panose="02020603050405020304" pitchFamily="18" charset="0"/>
              </a:rPr>
              <a:t>Sujet de qualification </a:t>
            </a:r>
            <a:br>
              <a:rPr lang="fr-PF" sz="4800" b="1" dirty="0">
                <a:latin typeface="+mj-lt"/>
              </a:rPr>
            </a:br>
            <a:r>
              <a:rPr lang="fr-PF" sz="4800" b="1" dirty="0">
                <a:latin typeface="+mj-lt"/>
                <a:cs typeface="Times New Roman" panose="02020603050405020304" pitchFamily="18" charset="0"/>
              </a:rPr>
              <a:t>classes de CE1</a:t>
            </a:r>
            <a:br>
              <a:rPr lang="fr-PF" sz="4800" b="1" dirty="0">
                <a:latin typeface="+mj-lt"/>
              </a:rPr>
            </a:br>
            <a:r>
              <a:rPr lang="fr-PF" sz="2800" b="1" dirty="0">
                <a:latin typeface="+mj-lt"/>
              </a:rPr>
              <a:t>(10 questions)</a:t>
            </a:r>
          </a:p>
        </p:txBody>
      </p:sp>
      <p:pic>
        <p:nvPicPr>
          <p:cNvPr id="3" name="Image 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64BDD6D8-4507-2D46-AB1E-C9E79E6C7E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880604"/>
            <a:ext cx="7886699" cy="281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13137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F1499-7E83-974F-AD80-1F3F63270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1866" y="588963"/>
            <a:ext cx="9144000" cy="2387600"/>
          </a:xfrm>
        </p:spPr>
        <p:txBody>
          <a:bodyPr anchor="ctr" anchorCtr="1"/>
          <a:lstStyle/>
          <a:p>
            <a:r>
              <a:rPr lang="fr-PF" b="1" dirty="0">
                <a:cs typeface="Times New Roman" panose="02020603050405020304" pitchFamily="18" charset="0"/>
              </a:rPr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DAEC4F-A00F-0B48-957C-1ECE193F9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76563"/>
            <a:ext cx="10115006" cy="2848504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400" b="1" dirty="0">
                <a:latin typeface="+mj-lt"/>
                <a:cs typeface="Times New Roman" panose="02020603050405020304" pitchFamily="18" charset="0"/>
              </a:rPr>
              <a:t>La lecture des énoncés est préconisée.</a:t>
            </a:r>
          </a:p>
          <a:p>
            <a:pPr algn="l"/>
            <a:endParaRPr lang="fr-FR" sz="4400" b="1" dirty="0">
              <a:latin typeface="+mj-lt"/>
              <a:cs typeface="Times New Roman" panose="020206030504050203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PF" sz="4400" b="1" dirty="0">
                <a:latin typeface="+mj-lt"/>
                <a:cs typeface="Times New Roman" panose="02020603050405020304" pitchFamily="18" charset="0"/>
              </a:rPr>
              <a:t>A vos stylos,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PF" sz="4400" b="1" dirty="0">
                <a:latin typeface="+mj-lt"/>
                <a:cs typeface="Times New Roman" panose="02020603050405020304" pitchFamily="18" charset="0"/>
              </a:rPr>
              <a:t>Prêts,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PF" sz="4400" b="1" dirty="0">
                <a:latin typeface="+mj-lt"/>
                <a:cs typeface="Times New Roman" panose="02020603050405020304" pitchFamily="18" charset="0"/>
              </a:rPr>
              <a:t>Partez !</a:t>
            </a:r>
          </a:p>
        </p:txBody>
      </p:sp>
    </p:spTree>
    <p:extLst>
      <p:ext uri="{BB962C8B-B14F-4D97-AF65-F5344CB8AC3E}">
        <p14:creationId xmlns:p14="http://schemas.microsoft.com/office/powerpoint/2010/main" val="2231078573"/>
      </p:ext>
    </p:extLst>
  </p:cSld>
  <p:clrMapOvr>
    <a:masterClrMapping/>
  </p:clrMapOvr>
  <p:transition spd="slow" advTm="17000"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5D3DCA-4146-464F-9042-DA55C2F2A86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1. </a:t>
            </a:r>
            <a:r>
              <a:rPr lang="fr-PF" dirty="0"/>
              <a:t>Ecris le résultat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D23B03E0-AD90-9846-AA44-5DBADB72A42C}"/>
              </a:ext>
            </a:extLst>
          </p:cNvPr>
          <p:cNvGrpSpPr/>
          <p:nvPr/>
        </p:nvGrpSpPr>
        <p:grpSpPr>
          <a:xfrm>
            <a:off x="3399293" y="2126473"/>
            <a:ext cx="5393413" cy="4366402"/>
            <a:chOff x="1410343" y="2402237"/>
            <a:chExt cx="4912962" cy="394794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F158528-A057-C541-8525-0BBE79AD3D29}"/>
                </a:ext>
              </a:extLst>
            </p:cNvPr>
            <p:cNvSpPr/>
            <p:nvPr/>
          </p:nvSpPr>
          <p:spPr>
            <a:xfrm>
              <a:off x="1456833" y="2402237"/>
              <a:ext cx="2433234" cy="2045777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371927E-90FC-D948-B4DE-B4E2D8240800}"/>
                </a:ext>
              </a:extLst>
            </p:cNvPr>
            <p:cNvSpPr/>
            <p:nvPr/>
          </p:nvSpPr>
          <p:spPr>
            <a:xfrm>
              <a:off x="3890071" y="2402237"/>
              <a:ext cx="2433234" cy="2045777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EBD06BA8-3A2C-8C49-916D-A846A573D05B}"/>
                </a:ext>
              </a:extLst>
            </p:cNvPr>
            <p:cNvSpPr txBox="1"/>
            <p:nvPr/>
          </p:nvSpPr>
          <p:spPr>
            <a:xfrm>
              <a:off x="4510003" y="2977158"/>
              <a:ext cx="1193369" cy="7513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800" b="1" dirty="0">
                  <a:latin typeface="Cambria"/>
                  <a:cs typeface="Cambria"/>
                </a:rPr>
                <a:t>8</a:t>
              </a:r>
            </a:p>
          </p:txBody>
        </p:sp>
        <p:sp>
          <p:nvSpPr>
            <p:cNvPr id="7" name="Accolade fermante 6">
              <a:extLst>
                <a:ext uri="{FF2B5EF4-FFF2-40B4-BE49-F238E27FC236}">
                  <a16:creationId xmlns:a16="http://schemas.microsoft.com/office/drawing/2014/main" id="{59892645-6399-E54D-B796-3B078C77EE3D}"/>
                </a:ext>
              </a:extLst>
            </p:cNvPr>
            <p:cNvSpPr/>
            <p:nvPr/>
          </p:nvSpPr>
          <p:spPr>
            <a:xfrm rot="5400000">
              <a:off x="3456119" y="2526224"/>
              <a:ext cx="774915" cy="4866468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2AEF870B-F2A0-FF44-AE64-8CA9F9B8D8E9}"/>
                </a:ext>
              </a:extLst>
            </p:cNvPr>
            <p:cNvSpPr txBox="1"/>
            <p:nvPr/>
          </p:nvSpPr>
          <p:spPr>
            <a:xfrm>
              <a:off x="3246893" y="5642298"/>
              <a:ext cx="1193369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400" b="1" dirty="0">
                  <a:latin typeface="Cambria"/>
                  <a:cs typeface="Cambria"/>
                </a:rPr>
                <a:t>16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4FF695C7-6F3C-FF42-8B12-4E707DEBD7B6}"/>
                </a:ext>
              </a:extLst>
            </p:cNvPr>
            <p:cNvSpPr txBox="1"/>
            <p:nvPr/>
          </p:nvSpPr>
          <p:spPr>
            <a:xfrm>
              <a:off x="2076769" y="2913681"/>
              <a:ext cx="1301857" cy="8348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ED5FA228-9977-F542-B091-12EBB54CF28A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2473719612"/>
      </p:ext>
    </p:extLst>
  </p:cSld>
  <p:clrMapOvr>
    <a:masterClrMapping/>
  </p:clrMapOvr>
  <p:transition spd="slow" advClick="0" advTm="21000"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128CE7-6E0F-7A4C-B8B0-969D04467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769"/>
            <a:ext cx="10515600" cy="1325563"/>
          </a:xfrm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2. </a:t>
            </a:r>
            <a:r>
              <a:rPr lang="fr-PF" dirty="0"/>
              <a:t>Combien de cases rouges ?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251702F-57AA-AC40-96A3-80F67528A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820066"/>
              </p:ext>
            </p:extLst>
          </p:nvPr>
        </p:nvGraphicFramePr>
        <p:xfrm>
          <a:off x="3771478" y="1739631"/>
          <a:ext cx="4231040" cy="402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04">
                  <a:extLst>
                    <a:ext uri="{9D8B030D-6E8A-4147-A177-3AD203B41FA5}">
                      <a16:colId xmlns:a16="http://schemas.microsoft.com/office/drawing/2014/main" val="2713243766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4073538917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141920894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08839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1505904689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359811349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334919039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148552481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475302269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354758639"/>
                    </a:ext>
                  </a:extLst>
                </a:gridCol>
              </a:tblGrid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6027341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402871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296119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900179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325847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83708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854456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485649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448914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615952"/>
                  </a:ext>
                </a:extLst>
              </a:tr>
            </a:tbl>
          </a:graphicData>
        </a:graphic>
      </p:graphicFrame>
      <p:grpSp>
        <p:nvGrpSpPr>
          <p:cNvPr id="4" name="Grouper 3">
            <a:extLst>
              <a:ext uri="{FF2B5EF4-FFF2-40B4-BE49-F238E27FC236}">
                <a16:creationId xmlns:a16="http://schemas.microsoft.com/office/drawing/2014/main" id="{F327C86A-1420-FD44-9B52-B497B293AB91}"/>
              </a:ext>
            </a:extLst>
          </p:cNvPr>
          <p:cNvGrpSpPr/>
          <p:nvPr/>
        </p:nvGrpSpPr>
        <p:grpSpPr>
          <a:xfrm>
            <a:off x="2168332" y="1775658"/>
            <a:ext cx="1338939" cy="4029560"/>
            <a:chOff x="1293182" y="1921626"/>
            <a:chExt cx="1338939" cy="3657600"/>
          </a:xfrm>
        </p:grpSpPr>
        <p:sp>
          <p:nvSpPr>
            <p:cNvPr id="5" name="Accolade ouvrante 4">
              <a:extLst>
                <a:ext uri="{FF2B5EF4-FFF2-40B4-BE49-F238E27FC236}">
                  <a16:creationId xmlns:a16="http://schemas.microsoft.com/office/drawing/2014/main" id="{D7605956-5CC2-B84B-AB49-18C3E5E5DB3D}"/>
                </a:ext>
              </a:extLst>
            </p:cNvPr>
            <p:cNvSpPr/>
            <p:nvPr/>
          </p:nvSpPr>
          <p:spPr>
            <a:xfrm>
              <a:off x="2115793" y="1921626"/>
              <a:ext cx="516328" cy="3657600"/>
            </a:xfrm>
            <a:prstGeom prst="lef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EC7E9BA7-8EC4-3644-B524-1C1C3316C757}"/>
                </a:ext>
              </a:extLst>
            </p:cNvPr>
            <p:cNvSpPr txBox="1"/>
            <p:nvPr/>
          </p:nvSpPr>
          <p:spPr>
            <a:xfrm>
              <a:off x="1293182" y="3244082"/>
              <a:ext cx="755335" cy="64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7" name="Grouper 6">
            <a:extLst>
              <a:ext uri="{FF2B5EF4-FFF2-40B4-BE49-F238E27FC236}">
                <a16:creationId xmlns:a16="http://schemas.microsoft.com/office/drawing/2014/main" id="{2DD468CB-7AE5-9B4A-B8CC-D088E9A6E43F}"/>
              </a:ext>
            </a:extLst>
          </p:cNvPr>
          <p:cNvGrpSpPr/>
          <p:nvPr/>
        </p:nvGrpSpPr>
        <p:grpSpPr>
          <a:xfrm>
            <a:off x="3771478" y="5841145"/>
            <a:ext cx="4231040" cy="1085220"/>
            <a:chOff x="2985367" y="5706649"/>
            <a:chExt cx="3318410" cy="1275414"/>
          </a:xfrm>
        </p:grpSpPr>
        <p:sp>
          <p:nvSpPr>
            <p:cNvPr id="8" name="Accolade ouvrante 7">
              <a:extLst>
                <a:ext uri="{FF2B5EF4-FFF2-40B4-BE49-F238E27FC236}">
                  <a16:creationId xmlns:a16="http://schemas.microsoft.com/office/drawing/2014/main" id="{57BE933F-4CC2-2342-A05B-42EC7F55B626}"/>
                </a:ext>
              </a:extLst>
            </p:cNvPr>
            <p:cNvSpPr/>
            <p:nvPr/>
          </p:nvSpPr>
          <p:spPr>
            <a:xfrm rot="16200000">
              <a:off x="4393719" y="4298297"/>
              <a:ext cx="501705" cy="3318410"/>
            </a:xfrm>
            <a:prstGeom prst="leftBrace">
              <a:avLst>
                <a:gd name="adj1" fmla="val 55244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73E68AF6-DBAE-244A-900D-B3EBE83FF55B}"/>
                </a:ext>
              </a:extLst>
            </p:cNvPr>
            <p:cNvSpPr txBox="1"/>
            <p:nvPr/>
          </p:nvSpPr>
          <p:spPr>
            <a:xfrm>
              <a:off x="4245148" y="6150114"/>
              <a:ext cx="592410" cy="8319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9D6D511-D36C-8941-A68C-CD5246CF0888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15s</a:t>
            </a:r>
          </a:p>
        </p:txBody>
      </p:sp>
    </p:spTree>
    <p:extLst>
      <p:ext uri="{BB962C8B-B14F-4D97-AF65-F5344CB8AC3E}">
        <p14:creationId xmlns:p14="http://schemas.microsoft.com/office/powerpoint/2010/main" val="617872082"/>
      </p:ext>
    </p:extLst>
  </p:cSld>
  <p:clrMapOvr>
    <a:masterClrMapping/>
  </p:clrMapOvr>
  <p:transition spd="slow" advClick="0" advTm="16000"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865"/>
            <a:ext cx="10515600" cy="1119118"/>
          </a:xfrm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3. </a:t>
            </a:r>
            <a:r>
              <a:rPr lang="fr-PF" dirty="0"/>
              <a:t>Combien de cases rouges ?</a:t>
            </a:r>
          </a:p>
        </p:txBody>
      </p:sp>
      <p:grpSp>
        <p:nvGrpSpPr>
          <p:cNvPr id="4" name="Grouper 3">
            <a:extLst>
              <a:ext uri="{FF2B5EF4-FFF2-40B4-BE49-F238E27FC236}">
                <a16:creationId xmlns:a16="http://schemas.microsoft.com/office/drawing/2014/main" id="{A93CF797-60F9-6840-B55E-8E98D65FF2C6}"/>
              </a:ext>
            </a:extLst>
          </p:cNvPr>
          <p:cNvGrpSpPr/>
          <p:nvPr/>
        </p:nvGrpSpPr>
        <p:grpSpPr>
          <a:xfrm>
            <a:off x="2075567" y="1611310"/>
            <a:ext cx="1338939" cy="4029560"/>
            <a:chOff x="1293182" y="1921626"/>
            <a:chExt cx="1338939" cy="3657600"/>
          </a:xfrm>
        </p:grpSpPr>
        <p:sp>
          <p:nvSpPr>
            <p:cNvPr id="5" name="Accolade ouvrante 4">
              <a:extLst>
                <a:ext uri="{FF2B5EF4-FFF2-40B4-BE49-F238E27FC236}">
                  <a16:creationId xmlns:a16="http://schemas.microsoft.com/office/drawing/2014/main" id="{18FFEA5B-6F2B-544D-9F55-C38071A11A8A}"/>
                </a:ext>
              </a:extLst>
            </p:cNvPr>
            <p:cNvSpPr/>
            <p:nvPr/>
          </p:nvSpPr>
          <p:spPr>
            <a:xfrm>
              <a:off x="2115793" y="1921626"/>
              <a:ext cx="516328" cy="3657600"/>
            </a:xfrm>
            <a:prstGeom prst="lef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1EB23EC-D713-384F-93BB-02DF78BFF8F9}"/>
                </a:ext>
              </a:extLst>
            </p:cNvPr>
            <p:cNvSpPr txBox="1"/>
            <p:nvPr/>
          </p:nvSpPr>
          <p:spPr>
            <a:xfrm>
              <a:off x="1293182" y="3244082"/>
              <a:ext cx="755335" cy="64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B1500E3A-DDF5-A340-8A97-E228BD88B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79436"/>
              </p:ext>
            </p:extLst>
          </p:nvPr>
        </p:nvGraphicFramePr>
        <p:xfrm>
          <a:off x="3740737" y="1611309"/>
          <a:ext cx="4231040" cy="402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8" name="Grouper 6">
            <a:extLst>
              <a:ext uri="{FF2B5EF4-FFF2-40B4-BE49-F238E27FC236}">
                <a16:creationId xmlns:a16="http://schemas.microsoft.com/office/drawing/2014/main" id="{E56A9162-F79D-8A4B-A9EA-FDEF5207EA2F}"/>
              </a:ext>
            </a:extLst>
          </p:cNvPr>
          <p:cNvGrpSpPr/>
          <p:nvPr/>
        </p:nvGrpSpPr>
        <p:grpSpPr>
          <a:xfrm>
            <a:off x="3740737" y="5772780"/>
            <a:ext cx="4231040" cy="1085220"/>
            <a:chOff x="2985367" y="5706649"/>
            <a:chExt cx="3318410" cy="1275414"/>
          </a:xfrm>
        </p:grpSpPr>
        <p:sp>
          <p:nvSpPr>
            <p:cNvPr id="9" name="Accolade ouvrante 8">
              <a:extLst>
                <a:ext uri="{FF2B5EF4-FFF2-40B4-BE49-F238E27FC236}">
                  <a16:creationId xmlns:a16="http://schemas.microsoft.com/office/drawing/2014/main" id="{6BB865D1-27A3-1840-945B-94358B9127D8}"/>
                </a:ext>
              </a:extLst>
            </p:cNvPr>
            <p:cNvSpPr/>
            <p:nvPr/>
          </p:nvSpPr>
          <p:spPr>
            <a:xfrm rot="16200000">
              <a:off x="4393719" y="4298297"/>
              <a:ext cx="501705" cy="3318410"/>
            </a:xfrm>
            <a:prstGeom prst="leftBrace">
              <a:avLst>
                <a:gd name="adj1" fmla="val 55244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142C4A28-FB5E-D049-B918-A72779D5D2A7}"/>
                </a:ext>
              </a:extLst>
            </p:cNvPr>
            <p:cNvSpPr txBox="1"/>
            <p:nvPr/>
          </p:nvSpPr>
          <p:spPr>
            <a:xfrm>
              <a:off x="4245148" y="6150114"/>
              <a:ext cx="592410" cy="8319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667F3F90-5B9F-174C-ACBA-8C57BA145C1E}"/>
              </a:ext>
            </a:extLst>
          </p:cNvPr>
          <p:cNvSpPr txBox="1"/>
          <p:nvPr/>
        </p:nvSpPr>
        <p:spPr>
          <a:xfrm>
            <a:off x="10740824" y="168912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15s</a:t>
            </a:r>
          </a:p>
        </p:txBody>
      </p:sp>
    </p:spTree>
    <p:extLst>
      <p:ext uri="{BB962C8B-B14F-4D97-AF65-F5344CB8AC3E}">
        <p14:creationId xmlns:p14="http://schemas.microsoft.com/office/powerpoint/2010/main" val="3656777620"/>
      </p:ext>
    </p:extLst>
  </p:cSld>
  <p:clrMapOvr>
    <a:masterClrMapping/>
  </p:clrMapOvr>
  <p:transition spd="slow" advClick="0" advTm="16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4.</a:t>
            </a:r>
            <a:r>
              <a:rPr lang="fr-PF" dirty="0"/>
              <a:t> Combien de points rouges ?</a:t>
            </a:r>
          </a:p>
        </p:txBody>
      </p:sp>
      <p:grpSp>
        <p:nvGrpSpPr>
          <p:cNvPr id="3" name="Grouper 25">
            <a:extLst>
              <a:ext uri="{FF2B5EF4-FFF2-40B4-BE49-F238E27FC236}">
                <a16:creationId xmlns:a16="http://schemas.microsoft.com/office/drawing/2014/main" id="{2C9FB64D-3B98-7F48-9334-8F4F5C5DBCBB}"/>
              </a:ext>
            </a:extLst>
          </p:cNvPr>
          <p:cNvGrpSpPr/>
          <p:nvPr/>
        </p:nvGrpSpPr>
        <p:grpSpPr>
          <a:xfrm>
            <a:off x="3597795" y="1943987"/>
            <a:ext cx="4592048" cy="4133590"/>
            <a:chOff x="2870359" y="1930735"/>
            <a:chExt cx="2876836" cy="2747090"/>
          </a:xfrm>
        </p:grpSpPr>
        <p:sp>
          <p:nvSpPr>
            <p:cNvPr id="4" name="Triangle isocèle 2">
              <a:extLst>
                <a:ext uri="{FF2B5EF4-FFF2-40B4-BE49-F238E27FC236}">
                  <a16:creationId xmlns:a16="http://schemas.microsoft.com/office/drawing/2014/main" id="{2F403703-1C2A-3646-B4C6-A45BF8EA948A}"/>
                </a:ext>
              </a:extLst>
            </p:cNvPr>
            <p:cNvSpPr/>
            <p:nvPr/>
          </p:nvSpPr>
          <p:spPr>
            <a:xfrm>
              <a:off x="3589568" y="1930735"/>
              <a:ext cx="1438418" cy="1373545"/>
            </a:xfrm>
            <a:prstGeom prst="triangle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Triangle isocèle 3">
              <a:extLst>
                <a:ext uri="{FF2B5EF4-FFF2-40B4-BE49-F238E27FC236}">
                  <a16:creationId xmlns:a16="http://schemas.microsoft.com/office/drawing/2014/main" id="{9F9E8F2A-D077-C84A-A090-5ABF26C69335}"/>
                </a:ext>
              </a:extLst>
            </p:cNvPr>
            <p:cNvSpPr/>
            <p:nvPr/>
          </p:nvSpPr>
          <p:spPr>
            <a:xfrm>
              <a:off x="2870359" y="3304280"/>
              <a:ext cx="1438418" cy="1373545"/>
            </a:xfrm>
            <a:prstGeom prst="triangle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" name="Triangle isocèle 4">
              <a:extLst>
                <a:ext uri="{FF2B5EF4-FFF2-40B4-BE49-F238E27FC236}">
                  <a16:creationId xmlns:a16="http://schemas.microsoft.com/office/drawing/2014/main" id="{93558708-4B5E-5A43-B1DD-67CA47FDD0AA}"/>
                </a:ext>
              </a:extLst>
            </p:cNvPr>
            <p:cNvSpPr/>
            <p:nvPr/>
          </p:nvSpPr>
          <p:spPr>
            <a:xfrm>
              <a:off x="4308777" y="3304280"/>
              <a:ext cx="1438418" cy="1373545"/>
            </a:xfrm>
            <a:prstGeom prst="triangle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7" name="Grouper 12">
              <a:extLst>
                <a:ext uri="{FF2B5EF4-FFF2-40B4-BE49-F238E27FC236}">
                  <a16:creationId xmlns:a16="http://schemas.microsoft.com/office/drawing/2014/main" id="{7B088A42-4E49-A942-8B78-1168BE18FD6B}"/>
                </a:ext>
              </a:extLst>
            </p:cNvPr>
            <p:cNvGrpSpPr/>
            <p:nvPr/>
          </p:nvGrpSpPr>
          <p:grpSpPr>
            <a:xfrm>
              <a:off x="3207284" y="3944122"/>
              <a:ext cx="596371" cy="536178"/>
              <a:chOff x="3207284" y="3944122"/>
              <a:chExt cx="596371" cy="536178"/>
            </a:xfrm>
          </p:grpSpPr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B7E2FA9B-1EE7-6E4C-8E5F-4FD6A6DFEF85}"/>
                  </a:ext>
                </a:extLst>
              </p:cNvPr>
              <p:cNvSpPr/>
              <p:nvPr/>
            </p:nvSpPr>
            <p:spPr>
              <a:xfrm>
                <a:off x="3207284" y="4211337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95A8B5D9-4329-224F-8A9E-9B6299A8B195}"/>
                  </a:ext>
                </a:extLst>
              </p:cNvPr>
              <p:cNvSpPr/>
              <p:nvPr/>
            </p:nvSpPr>
            <p:spPr>
              <a:xfrm>
                <a:off x="3609274" y="4216239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Ellipse 21">
                <a:extLst>
                  <a:ext uri="{FF2B5EF4-FFF2-40B4-BE49-F238E27FC236}">
                    <a16:creationId xmlns:a16="http://schemas.microsoft.com/office/drawing/2014/main" id="{3620959C-B3C5-1C47-9A3B-C7840F5E4212}"/>
                  </a:ext>
                </a:extLst>
              </p:cNvPr>
              <p:cNvSpPr/>
              <p:nvPr/>
            </p:nvSpPr>
            <p:spPr>
              <a:xfrm>
                <a:off x="3414893" y="3944122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" name="Grouper 13">
              <a:extLst>
                <a:ext uri="{FF2B5EF4-FFF2-40B4-BE49-F238E27FC236}">
                  <a16:creationId xmlns:a16="http://schemas.microsoft.com/office/drawing/2014/main" id="{2CB8A626-9175-A345-82A6-C372C5F334DA}"/>
                </a:ext>
              </a:extLst>
            </p:cNvPr>
            <p:cNvGrpSpPr/>
            <p:nvPr/>
          </p:nvGrpSpPr>
          <p:grpSpPr>
            <a:xfrm>
              <a:off x="3965370" y="2515651"/>
              <a:ext cx="596371" cy="536178"/>
              <a:chOff x="3207284" y="3944122"/>
              <a:chExt cx="596371" cy="536178"/>
            </a:xfrm>
          </p:grpSpPr>
          <p:sp>
            <p:nvSpPr>
              <p:cNvPr id="17" name="Ellipse 16">
                <a:extLst>
                  <a:ext uri="{FF2B5EF4-FFF2-40B4-BE49-F238E27FC236}">
                    <a16:creationId xmlns:a16="http://schemas.microsoft.com/office/drawing/2014/main" id="{0D46D2EA-5533-4449-BD94-8EA1D14BB516}"/>
                  </a:ext>
                </a:extLst>
              </p:cNvPr>
              <p:cNvSpPr/>
              <p:nvPr/>
            </p:nvSpPr>
            <p:spPr>
              <a:xfrm>
                <a:off x="3207284" y="4211337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C305F891-5068-1B43-A991-EA989246319F}"/>
                  </a:ext>
                </a:extLst>
              </p:cNvPr>
              <p:cNvSpPr/>
              <p:nvPr/>
            </p:nvSpPr>
            <p:spPr>
              <a:xfrm>
                <a:off x="3609274" y="4216239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Ellipse 18">
                <a:extLst>
                  <a:ext uri="{FF2B5EF4-FFF2-40B4-BE49-F238E27FC236}">
                    <a16:creationId xmlns:a16="http://schemas.microsoft.com/office/drawing/2014/main" id="{30E35C37-AD24-0E4A-8ABC-2BEE56E0957A}"/>
                  </a:ext>
                </a:extLst>
              </p:cNvPr>
              <p:cNvSpPr/>
              <p:nvPr/>
            </p:nvSpPr>
            <p:spPr>
              <a:xfrm>
                <a:off x="3414893" y="3944122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" name="Grouper 17">
              <a:extLst>
                <a:ext uri="{FF2B5EF4-FFF2-40B4-BE49-F238E27FC236}">
                  <a16:creationId xmlns:a16="http://schemas.microsoft.com/office/drawing/2014/main" id="{68640CB7-66FC-1F44-9E0A-49B8FE4A33F6}"/>
                </a:ext>
              </a:extLst>
            </p:cNvPr>
            <p:cNvGrpSpPr/>
            <p:nvPr/>
          </p:nvGrpSpPr>
          <p:grpSpPr>
            <a:xfrm>
              <a:off x="3965370" y="3534428"/>
              <a:ext cx="596371" cy="536178"/>
              <a:chOff x="3207284" y="3944122"/>
              <a:chExt cx="596371" cy="536178"/>
            </a:xfrm>
          </p:grpSpPr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id="{4751E684-D841-3C4F-AD7C-98497D1F6985}"/>
                  </a:ext>
                </a:extLst>
              </p:cNvPr>
              <p:cNvSpPr/>
              <p:nvPr/>
            </p:nvSpPr>
            <p:spPr>
              <a:xfrm>
                <a:off x="3207284" y="4211337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01A72F6D-46E1-7C43-924B-5935F6220567}"/>
                  </a:ext>
                </a:extLst>
              </p:cNvPr>
              <p:cNvSpPr/>
              <p:nvPr/>
            </p:nvSpPr>
            <p:spPr>
              <a:xfrm>
                <a:off x="3609274" y="4216239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id="{4F5BF790-21F8-EC42-A4C3-7A7D831FF9E5}"/>
                  </a:ext>
                </a:extLst>
              </p:cNvPr>
              <p:cNvSpPr/>
              <p:nvPr/>
            </p:nvSpPr>
            <p:spPr>
              <a:xfrm>
                <a:off x="3414893" y="3944122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" name="Grouper 21">
              <a:extLst>
                <a:ext uri="{FF2B5EF4-FFF2-40B4-BE49-F238E27FC236}">
                  <a16:creationId xmlns:a16="http://schemas.microsoft.com/office/drawing/2014/main" id="{86639A5B-1F4F-2B4B-A427-A9C856C06363}"/>
                </a:ext>
              </a:extLst>
            </p:cNvPr>
            <p:cNvGrpSpPr/>
            <p:nvPr/>
          </p:nvGrpSpPr>
          <p:grpSpPr>
            <a:xfrm>
              <a:off x="4729800" y="3948150"/>
              <a:ext cx="596371" cy="536178"/>
              <a:chOff x="3207284" y="3944122"/>
              <a:chExt cx="596371" cy="536178"/>
            </a:xfrm>
          </p:grpSpPr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507491B7-5D78-B04E-A403-86225EB45404}"/>
                  </a:ext>
                </a:extLst>
              </p:cNvPr>
              <p:cNvSpPr/>
              <p:nvPr/>
            </p:nvSpPr>
            <p:spPr>
              <a:xfrm>
                <a:off x="3207284" y="4211337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4BC60E8C-5D0C-CB4D-954C-4F30F15AC8A1}"/>
                  </a:ext>
                </a:extLst>
              </p:cNvPr>
              <p:cNvSpPr/>
              <p:nvPr/>
            </p:nvSpPr>
            <p:spPr>
              <a:xfrm>
                <a:off x="3609274" y="4216239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BF2F6AEC-49F6-DB4B-8F97-00F1C636883A}"/>
                  </a:ext>
                </a:extLst>
              </p:cNvPr>
              <p:cNvSpPr/>
              <p:nvPr/>
            </p:nvSpPr>
            <p:spPr>
              <a:xfrm>
                <a:off x="3414893" y="3944122"/>
                <a:ext cx="194381" cy="26406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372941D5-96D7-DC43-8A51-A1CFE09FBC1C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15s</a:t>
            </a:r>
          </a:p>
        </p:txBody>
      </p:sp>
    </p:spTree>
    <p:extLst>
      <p:ext uri="{BB962C8B-B14F-4D97-AF65-F5344CB8AC3E}">
        <p14:creationId xmlns:p14="http://schemas.microsoft.com/office/powerpoint/2010/main" val="556690820"/>
      </p:ext>
    </p:extLst>
  </p:cSld>
  <p:clrMapOvr>
    <a:masterClrMapping/>
  </p:clrMapOvr>
  <p:transition spd="slow" advClick="0" advTm="16000"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5.</a:t>
            </a:r>
            <a:r>
              <a:rPr lang="fr-PF" dirty="0"/>
              <a:t> Ecris le résultat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EDAA3D14-8E7A-8D47-BBA4-128946F12D8C}"/>
              </a:ext>
            </a:extLst>
          </p:cNvPr>
          <p:cNvGrpSpPr/>
          <p:nvPr/>
        </p:nvGrpSpPr>
        <p:grpSpPr>
          <a:xfrm>
            <a:off x="1779803" y="2239617"/>
            <a:ext cx="8517135" cy="3500871"/>
            <a:chOff x="732883" y="1562705"/>
            <a:chExt cx="7990088" cy="315736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A6DC4C7-EFD2-0A49-84CA-94DB706616AE}"/>
                </a:ext>
              </a:extLst>
            </p:cNvPr>
            <p:cNvSpPr/>
            <p:nvPr/>
          </p:nvSpPr>
          <p:spPr>
            <a:xfrm>
              <a:off x="732883" y="1584244"/>
              <a:ext cx="3524773" cy="313582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A5B733-6E2F-4944-AA12-A3C8C36FE573}"/>
                </a:ext>
              </a:extLst>
            </p:cNvPr>
            <p:cNvSpPr/>
            <p:nvPr/>
          </p:nvSpPr>
          <p:spPr>
            <a:xfrm>
              <a:off x="5198198" y="1562705"/>
              <a:ext cx="3524773" cy="313582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000" dirty="0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C63907AD-E6A7-AC45-B8D2-A803A5AF1C40}"/>
                </a:ext>
              </a:extLst>
            </p:cNvPr>
            <p:cNvSpPr txBox="1"/>
            <p:nvPr/>
          </p:nvSpPr>
          <p:spPr>
            <a:xfrm>
              <a:off x="1802357" y="2432275"/>
              <a:ext cx="127077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Cambria"/>
                  <a:cs typeface="Cambria"/>
                </a:rPr>
                <a:t>40 </a:t>
              </a:r>
            </a:p>
          </p:txBody>
        </p: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A152EE9B-E21D-4A4B-87F6-EF9C749554EF}"/>
                </a:ext>
              </a:extLst>
            </p:cNvPr>
            <p:cNvCxnSpPr/>
            <p:nvPr/>
          </p:nvCxnSpPr>
          <p:spPr>
            <a:xfrm flipV="1">
              <a:off x="5198197" y="1584244"/>
              <a:ext cx="3524773" cy="3135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230DD15-F09F-B74B-883F-BE0E495D9FC4}"/>
                </a:ext>
              </a:extLst>
            </p:cNvPr>
            <p:cNvSpPr txBox="1"/>
            <p:nvPr/>
          </p:nvSpPr>
          <p:spPr>
            <a:xfrm>
              <a:off x="5746575" y="1835880"/>
              <a:ext cx="127077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0" b="1" dirty="0">
                  <a:solidFill>
                    <a:srgbClr val="FF0000"/>
                  </a:solidFill>
                  <a:latin typeface="Cambria"/>
                  <a:cs typeface="Cambria"/>
                </a:rPr>
                <a:t>?</a:t>
              </a:r>
              <a:r>
                <a:rPr lang="fr-FR" sz="7200" b="1" dirty="0">
                  <a:solidFill>
                    <a:srgbClr val="FF0000"/>
                  </a:solidFill>
                  <a:latin typeface="Cambria"/>
                  <a:cs typeface="Cambria"/>
                </a:rPr>
                <a:t> 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8F01B7A-1E5B-3C4E-90D1-897B3CB135BC}"/>
                </a:ext>
              </a:extLst>
            </p:cNvPr>
            <p:cNvSpPr txBox="1"/>
            <p:nvPr/>
          </p:nvSpPr>
          <p:spPr>
            <a:xfrm>
              <a:off x="4142604" y="2685810"/>
              <a:ext cx="127077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Cambria"/>
                  <a:cs typeface="Cambria"/>
                </a:rPr>
                <a:t>=</a:t>
              </a:r>
              <a:r>
                <a:rPr lang="fr-FR" sz="7200" b="1" dirty="0">
                  <a:solidFill>
                    <a:srgbClr val="FF0000"/>
                  </a:solidFill>
                  <a:latin typeface="Cambria"/>
                  <a:cs typeface="Cambria"/>
                </a:rPr>
                <a:t> 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864D257D-77CD-184D-9471-08FA945169D4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3540562469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6.</a:t>
            </a:r>
            <a:r>
              <a:rPr lang="fr-PF" dirty="0"/>
              <a:t> Combien de pattes ?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60E8E961-1C7A-5044-B408-D18D34FA2BDF}"/>
              </a:ext>
            </a:extLst>
          </p:cNvPr>
          <p:cNvGrpSpPr/>
          <p:nvPr/>
        </p:nvGrpSpPr>
        <p:grpSpPr>
          <a:xfrm>
            <a:off x="2398758" y="1991142"/>
            <a:ext cx="6737929" cy="3205600"/>
            <a:chOff x="1192810" y="2547733"/>
            <a:chExt cx="6737929" cy="3205600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6F209EB3-D6B9-4F45-A781-4E0E3C8DE5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3025635" y="714908"/>
              <a:ext cx="2981568" cy="6647218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890C8E5-87F2-484A-83DB-062D0A55A72E}"/>
                </a:ext>
              </a:extLst>
            </p:cNvPr>
            <p:cNvSpPr/>
            <p:nvPr/>
          </p:nvSpPr>
          <p:spPr>
            <a:xfrm>
              <a:off x="1192810" y="4000258"/>
              <a:ext cx="6737929" cy="175307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" name="Titre 1">
            <a:extLst>
              <a:ext uri="{FF2B5EF4-FFF2-40B4-BE49-F238E27FC236}">
                <a16:creationId xmlns:a16="http://schemas.microsoft.com/office/drawing/2014/main" id="{241F1602-37ED-674F-BD41-F0D4665170FF}"/>
              </a:ext>
            </a:extLst>
          </p:cNvPr>
          <p:cNvSpPr txBox="1">
            <a:spLocks/>
          </p:cNvSpPr>
          <p:nvPr/>
        </p:nvSpPr>
        <p:spPr>
          <a:xfrm>
            <a:off x="1769165" y="53120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/>
              <a:t>La sauterelle a  2 </a:t>
            </a:r>
            <a:r>
              <a:rPr lang="fr-PF" b="0" dirty="0"/>
              <a:t>×</a:t>
            </a:r>
            <a:r>
              <a:rPr lang="fr-FR" dirty="0"/>
              <a:t> 3 pattes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C8FA96E-A0C8-044D-9472-509FE75AA3E6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4181399316"/>
      </p:ext>
    </p:extLst>
  </p:cSld>
  <p:clrMapOvr>
    <a:masterClrMapping/>
  </p:clrMapOvr>
  <p:transition spd="slow" advClick="0" advTm="21000"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137</Words>
  <Application>Microsoft Office PowerPoint</Application>
  <PresentationFormat>Grand écran</PresentationFormat>
  <Paragraphs>47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Cambria</vt:lpstr>
      <vt:lpstr>Thème Office</vt:lpstr>
      <vt:lpstr>Conception personnalisée</vt:lpstr>
      <vt:lpstr>Présentation PowerPoint</vt:lpstr>
      <vt:lpstr>Sujet de qualification  classes de CE1 (10 questions)</vt:lpstr>
      <vt:lpstr>Bonne chance à tous !</vt:lpstr>
      <vt:lpstr>1. Ecris le résultat</vt:lpstr>
      <vt:lpstr>2. Combien de cases rouges ?</vt:lpstr>
      <vt:lpstr>3. Combien de cases rouges ?</vt:lpstr>
      <vt:lpstr>4. Combien de points rouges ?</vt:lpstr>
      <vt:lpstr>5. Ecris le résultat</vt:lpstr>
      <vt:lpstr>6. Combien de pattes ?</vt:lpstr>
      <vt:lpstr>7. L’Homme a    2 × 5 doigts = ?</vt:lpstr>
      <vt:lpstr>8. Combien de cubes en tout ?</vt:lpstr>
      <vt:lpstr>9. Choisis le nombre à placer.</vt:lpstr>
      <vt:lpstr>10. Quelle heure est-il ?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Elsie TAPEA</dc:creator>
  <cp:lastModifiedBy>Bertrand FILLOUX</cp:lastModifiedBy>
  <cp:revision>26</cp:revision>
  <dcterms:created xsi:type="dcterms:W3CDTF">2020-01-27T23:26:51Z</dcterms:created>
  <dcterms:modified xsi:type="dcterms:W3CDTF">2020-01-29T21:56:29Z</dcterms:modified>
</cp:coreProperties>
</file>