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58" r:id="rId6"/>
    <p:sldId id="282" r:id="rId7"/>
    <p:sldId id="260" r:id="rId8"/>
    <p:sldId id="281" r:id="rId9"/>
    <p:sldId id="303" r:id="rId10"/>
    <p:sldId id="305" r:id="rId11"/>
    <p:sldId id="266" r:id="rId12"/>
    <p:sldId id="286" r:id="rId13"/>
    <p:sldId id="287" r:id="rId14"/>
    <p:sldId id="289" r:id="rId15"/>
    <p:sldId id="290" r:id="rId16"/>
    <p:sldId id="291" r:id="rId17"/>
    <p:sldId id="259" r:id="rId18"/>
    <p:sldId id="294" r:id="rId19"/>
    <p:sldId id="295" r:id="rId20"/>
    <p:sldId id="302" r:id="rId21"/>
    <p:sldId id="297" r:id="rId22"/>
    <p:sldId id="307" r:id="rId23"/>
    <p:sldId id="288" r:id="rId24"/>
    <p:sldId id="306" r:id="rId25"/>
    <p:sldId id="301" r:id="rId26"/>
    <p:sldId id="280" r:id="rId2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31A93F"/>
    <a:srgbClr val="0099FF"/>
    <a:srgbClr val="0000FF"/>
    <a:srgbClr val="51514F"/>
    <a:srgbClr val="A8C81D"/>
    <a:srgbClr val="376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84AC666-012C-467A-BDC8-7E68D5EBC0B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9CB894-91EB-4675-8278-ACF5149C762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5252D0-C4EF-4D98-BAAF-F68ABE5D186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6F1D01-A80E-4EB0-8A7B-F8102C3A324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9AD7D42-BA51-49AB-9FF5-6A5EE4197FCD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95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1EB92D-E26A-42A4-98C2-38F3CF68B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816040-86D2-4B14-B95D-C21EFEB1505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5EBD9B15-EA4B-437E-9594-C4849DE58F4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393662-A11C-4163-868D-0B902974A11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07342F-B4CA-47AE-9D72-2B4133F33E7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E1579-0595-4958-B322-924A62E65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5F340EA-EFAD-4DAE-AEE3-FBA9250E7F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26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81EA3-31E7-46FB-BA31-85AF10D0A8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DFEDC0-ECBF-4EDA-9BA7-0C66D4740685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84EDB3-AC21-4018-AB0D-B6DE6CF267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12F104-95B8-4B13-AB25-81764EE4A3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7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225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9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640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2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870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EB9CA-6A04-485E-8257-87D7759882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62531B-F4B6-4D6C-B1EE-218EFFE16D3D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5BA0E1-9A03-4FDA-AE7B-0C2C23385D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D94369-EA82-4F2F-9A73-BFED61579F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23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852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28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EA671-7046-421F-AA3C-FD8CA463BD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C670A8-8A08-42F1-A81A-9C0743746AEE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D47737-C9BD-4AE9-8F1B-B53A0262DC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D3C222-46AB-4EAF-B269-A7B4D318FA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13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92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02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78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99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8218D-9212-4CC9-ADF6-3E0BF3C46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88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FADED2-4DE7-4411-BB87-4441208F8A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6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1707F-2408-462D-AEC1-E9CFB39BE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9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890A5-2348-425F-8A8D-E1AE2690F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63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2CB75-2277-4AB5-8AC5-35E80682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02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29EBC7-BADC-4607-9AA9-3EED28DB87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738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B13CC9-7E16-4075-AFC7-08E4E9E4D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51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EFCA9-2CFC-4F7B-9824-2EE57DEFC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94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F1E0FB-91BD-477B-B6D2-626D4AB18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29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AA4D8-B323-425F-B62A-6E275A558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16053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D32C92-8F43-4E56-884D-88726E282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39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F47E0-133A-4E40-A6E3-16E1C6FC30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061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153526-B268-4EDA-9ECA-2903F65DE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29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4EDCE5-0B88-4F57-B3EF-C1266315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949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3ED5D-49A9-4FD3-B4E6-5030C1CE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626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34AB23-5E43-45F4-B154-ECFBFAFF8F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93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930503-E82E-43AC-816A-AD8C1F5F1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190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56437-2B81-4EF4-BD40-56E678BF8E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462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762327-C6E6-49D5-9506-5846BC52C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813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795D89-E7D0-4515-AFA4-F20D3834D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458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4564C-98CC-4E3F-9E58-6630AB8DEE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938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B71B3B-3F07-4899-AD38-B4DD3AA7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3272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EF8699-CF61-4801-AFC3-AB8A3A101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56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FF4392-0C0D-4DA5-82D7-891521044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35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D4D761-3DC1-4D15-9660-2EB14645F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903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D1F43E-DAF3-42CF-AEC4-463F01A1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88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A56CD-6E89-4244-9E8D-C3E0A97BA9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9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D34672-1FB8-4EF1-942D-B757022FF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73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A1DBD2-26C6-494A-BF5E-7A4EEA8A8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90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10B574-C646-4C00-BC41-B9C48598C7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2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BC0131-2BEF-48FE-8411-18C3C229A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1182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F42B8-85FC-4FED-BE57-67356E52C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69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50854-1F43-4950-9740-F6938C829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31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DDF071A-048C-4A50-811B-C5BA81F935B7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86EF663-2FE8-4CB3-95F7-BED5C370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22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4006B42-6BF8-4EB5-A62D-96A7BD1808AD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22339CC-5890-43D2-B9D4-76451F794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01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58629FD-02AB-485A-86E1-FC697267E639}" type="datetime1">
              <a:rPr lang="fr-FR" smtClean="0"/>
              <a:pPr lvl="0"/>
              <a:t>22/11/2020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FFA13D6-E2F7-40B4-8216-5DDB6EFC6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7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BF66C8-E50C-4108-B290-5ED499D3F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17" y="754145"/>
            <a:ext cx="9247995" cy="33064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3A7D7A-9A16-48C4-8F8A-55FE5064326B}"/>
              </a:ext>
            </a:extLst>
          </p:cNvPr>
          <p:cNvSpPr/>
          <p:nvPr/>
        </p:nvSpPr>
        <p:spPr>
          <a:xfrm>
            <a:off x="3871275" y="4211672"/>
            <a:ext cx="396185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rgbClr val="31A93F"/>
                  </a:solidFill>
                  <a:prstDash val="solid"/>
                </a:ln>
                <a:solidFill>
                  <a:srgbClr val="A8C8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702E3-B2C2-4F7B-9232-2EB63F749C68}"/>
              </a:ext>
            </a:extLst>
          </p:cNvPr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49770" y="362438"/>
            <a:ext cx="719640" cy="6544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6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7.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2895601" y="895374"/>
            <a:ext cx="181822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>
              <a:defRPr sz="6000"/>
            </a:pPr>
            <a:endParaRPr lang="fr-FR" sz="3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B1E9F716-350C-4E95-863E-73765E78E4A7}"/>
              </a:ext>
            </a:extLst>
          </p:cNvPr>
          <p:cNvSpPr txBox="1"/>
          <p:nvPr/>
        </p:nvSpPr>
        <p:spPr>
          <a:xfrm>
            <a:off x="3190304" y="1511698"/>
            <a:ext cx="6067793" cy="189111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6000"/>
            </a:pPr>
            <a:r>
              <a:rPr lang="fr-FR" sz="11500" dirty="0">
                <a:ea typeface="+mn-lt"/>
                <a:cs typeface="+mn-lt"/>
              </a:rPr>
              <a:t>135 + 999</a:t>
            </a:r>
            <a:endParaRPr lang="fr-FR" sz="19900" dirty="0"/>
          </a:p>
        </p:txBody>
      </p:sp>
    </p:spTree>
    <p:extLst>
      <p:ext uri="{BB962C8B-B14F-4D97-AF65-F5344CB8AC3E}">
        <p14:creationId xmlns:p14="http://schemas.microsoft.com/office/powerpoint/2010/main" val="1725050528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660786" y="404641"/>
            <a:ext cx="719640" cy="6544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6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8.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E212515-222D-4181-8FFB-2FA27381861C}"/>
                  </a:ext>
                </a:extLst>
              </p:cNvPr>
              <p:cNvSpPr txBox="1"/>
              <p:nvPr/>
            </p:nvSpPr>
            <p:spPr>
              <a:xfrm>
                <a:off x="1020606" y="1766557"/>
                <a:ext cx="12026085" cy="166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200" dirty="0"/>
                  <a:t>Dans</a:t>
                </a:r>
                <a:r>
                  <a:rPr lang="fr-FR" sz="6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7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7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200" dirty="0"/>
                  <a:t>, </a:t>
                </a:r>
                <a:r>
                  <a:rPr lang="fr-FR" sz="7200" dirty="0"/>
                  <a:t>combien de fois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7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7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7200" dirty="0"/>
                  <a:t>  ?</a:t>
                </a:r>
                <a:endParaRPr lang="LID4096" sz="3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E212515-222D-4181-8FFB-2FA273818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06" y="1766557"/>
                <a:ext cx="12026085" cy="1662443"/>
              </a:xfrm>
              <a:prstGeom prst="rect">
                <a:avLst/>
              </a:prstGeom>
              <a:blipFill>
                <a:blip r:embed="rId4"/>
                <a:stretch>
                  <a:fillRect l="-3801" b="-1575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80277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35703" y="29505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9.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 secondes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D02DC5-0FE1-4702-9E1C-F84AC81AD0C2}"/>
              </a:ext>
            </a:extLst>
          </p:cNvPr>
          <p:cNvSpPr txBox="1"/>
          <p:nvPr/>
        </p:nvSpPr>
        <p:spPr>
          <a:xfrm>
            <a:off x="3870114" y="1688123"/>
            <a:ext cx="508985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/>
              <a:t>(-1)</a:t>
            </a:r>
            <a:r>
              <a:rPr lang="fr-FR" sz="13800" baseline="40000" dirty="0"/>
              <a:t>2021</a:t>
            </a:r>
            <a:endParaRPr lang="LID4096" sz="13800" baseline="40000" dirty="0"/>
          </a:p>
        </p:txBody>
      </p:sp>
    </p:spTree>
    <p:extLst>
      <p:ext uri="{BB962C8B-B14F-4D97-AF65-F5344CB8AC3E}">
        <p14:creationId xmlns:p14="http://schemas.microsoft.com/office/powerpoint/2010/main" val="1905531525"/>
      </p:ext>
    </p:extLst>
  </p:cSld>
  <p:clrMapOvr>
    <a:masterClrMapping/>
  </p:clrMapOvr>
  <p:transition spd="slow" advClick="0" advTm="11000">
    <p:fade/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379432" y="309127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10.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C5C76B-3D7E-490A-AA9A-74F9AC840A91}"/>
              </a:ext>
            </a:extLst>
          </p:cNvPr>
          <p:cNvSpPr txBox="1"/>
          <p:nvPr/>
        </p:nvSpPr>
        <p:spPr>
          <a:xfrm>
            <a:off x="2824060" y="1439279"/>
            <a:ext cx="743572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/>
              <a:t>24 × 1,5</a:t>
            </a:r>
            <a:endParaRPr lang="LID4096" sz="16600" dirty="0"/>
          </a:p>
        </p:txBody>
      </p:sp>
    </p:spTree>
    <p:extLst>
      <p:ext uri="{BB962C8B-B14F-4D97-AF65-F5344CB8AC3E}">
        <p14:creationId xmlns:p14="http://schemas.microsoft.com/office/powerpoint/2010/main" val="1546339492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05256" y="345048"/>
            <a:ext cx="945241" cy="6544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6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11.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307631" y="1135736"/>
            <a:ext cx="11576737" cy="351200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algn="ctr">
              <a:defRPr sz="6000"/>
            </a:pPr>
            <a:r>
              <a:rPr lang="fr-FR" sz="8000" dirty="0"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8 billes pèsent 20 g.</a:t>
            </a:r>
          </a:p>
          <a:p>
            <a:pPr algn="ctr">
              <a:defRPr sz="6000"/>
            </a:pPr>
            <a:endParaRPr lang="fr-FR" sz="8000" dirty="0"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algn="ctr">
              <a:defRPr sz="6000"/>
            </a:pP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Combien pèsent </a:t>
            </a:r>
            <a:r>
              <a:rPr lang="fr-FR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billes ?</a:t>
            </a:r>
            <a:endParaRPr lang="fr-F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35564"/>
      </p:ext>
    </p:extLst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540AF-0D2B-4470-9005-ABC8C731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720" y="743959"/>
            <a:ext cx="5698435" cy="555474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On clique sur le drapeau vert.</a:t>
            </a:r>
            <a:br>
              <a:rPr lang="fr-FR" b="1" dirty="0"/>
            </a:br>
            <a:r>
              <a:rPr lang="fr-FR" b="1" dirty="0"/>
              <a:t>De combien de pas le chat avance-t-il ?</a:t>
            </a:r>
            <a:br>
              <a:rPr lang="fr-FR" b="1" dirty="0"/>
            </a:br>
            <a:br>
              <a:rPr lang="fr-FR" b="1" dirty="0"/>
            </a:br>
            <a:r>
              <a:rPr lang="fr-FR" b="1" dirty="0">
                <a:solidFill>
                  <a:srgbClr val="FF0000"/>
                </a:solidFill>
              </a:rPr>
              <a:t>30 n’est pas la bonne réponse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5ACE8D-8F58-43C8-A367-62A0DA5F49A8}"/>
              </a:ext>
            </a:extLst>
          </p:cNvPr>
          <p:cNvSpPr txBox="1"/>
          <p:nvPr/>
        </p:nvSpPr>
        <p:spPr>
          <a:xfrm>
            <a:off x="479393" y="390616"/>
            <a:ext cx="118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12.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354839-6B3B-4AAA-A230-5D38A2814C89}"/>
              </a:ext>
            </a:extLst>
          </p:cNvPr>
          <p:cNvSpPr txBox="1"/>
          <p:nvPr/>
        </p:nvSpPr>
        <p:spPr>
          <a:xfrm>
            <a:off x="4864963" y="559293"/>
            <a:ext cx="102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1 minute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D8F19D-6BFD-4121-9FC6-E9947851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3959"/>
            <a:ext cx="5744280" cy="55547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388F934-6E82-4370-B342-C0AE0430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327" y="3931105"/>
            <a:ext cx="1025220" cy="8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000"/>
    </mc:Choice>
    <mc:Fallback xmlns="">
      <p:transition spd="slow" advClick="0" advTm="6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576379" y="359116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13.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D73E00-5150-460D-8206-9C216589D48D}"/>
              </a:ext>
            </a:extLst>
          </p:cNvPr>
          <p:cNvSpPr txBox="1"/>
          <p:nvPr/>
        </p:nvSpPr>
        <p:spPr>
          <a:xfrm>
            <a:off x="576379" y="1414395"/>
            <a:ext cx="112019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00" dirty="0"/>
              <a:t>25% de 2020</a:t>
            </a:r>
          </a:p>
        </p:txBody>
      </p:sp>
    </p:spTree>
    <p:extLst>
      <p:ext uri="{BB962C8B-B14F-4D97-AF65-F5344CB8AC3E}">
        <p14:creationId xmlns:p14="http://schemas.microsoft.com/office/powerpoint/2010/main" val="1700031126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576379" y="429454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14.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2190252" y="777328"/>
            <a:ext cx="7398926" cy="31272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>
              <a:defRPr sz="6000"/>
            </a:pPr>
            <a:r>
              <a:rPr lang="fr-FR" sz="13800" dirty="0">
                <a:latin typeface="Arial"/>
                <a:ea typeface="Microsoft YaHei"/>
                <a:cs typeface="Mangal"/>
              </a:rPr>
              <a:t>800 × 50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1648365499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537236" y="29505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15.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897056" y="1824635"/>
            <a:ext cx="10609388" cy="20973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fr-FR" sz="6600" dirty="0">
                <a:latin typeface="Arial"/>
                <a:ea typeface="Microsoft YaHei"/>
                <a:cs typeface="Mangal"/>
              </a:rPr>
              <a:t>Ecrire 2</a:t>
            </a:r>
            <a:r>
              <a:rPr lang="fr-FR" sz="6600" baseline="38000" dirty="0">
                <a:latin typeface="Arial"/>
                <a:ea typeface="Microsoft YaHei"/>
                <a:cs typeface="Mangal"/>
              </a:rPr>
              <a:t>-3</a:t>
            </a:r>
            <a:r>
              <a:rPr lang="fr-FR" sz="6600" dirty="0">
                <a:latin typeface="Arial"/>
                <a:ea typeface="Microsoft YaHei"/>
                <a:cs typeface="Mangal"/>
              </a:rPr>
              <a:t> sous forme de fraction</a:t>
            </a:r>
            <a:endParaRPr lang="fr-FR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8556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hangingPunct="0"/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33230008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07567" y="35808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16.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597318" y="1167437"/>
            <a:ext cx="11240429" cy="513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6000"/>
            </a:pPr>
            <a:r>
              <a:rPr lang="fr-FR" sz="5400" dirty="0"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Complète la suite.</a:t>
            </a:r>
          </a:p>
          <a:p>
            <a:pPr algn="ctr">
              <a:defRPr sz="6000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6000"/>
            </a:pPr>
            <a:r>
              <a:rPr lang="sv-SE" sz="6600" b="1" dirty="0">
                <a:latin typeface="Arial" panose="020B0604020202020204" pitchFamily="34" charset="0"/>
                <a:cs typeface="Arial" panose="020B0604020202020204" pitchFamily="34" charset="0"/>
              </a:rPr>
              <a:t>2 h 47 </a:t>
            </a:r>
          </a:p>
          <a:p>
            <a:pPr algn="ctr">
              <a:defRPr sz="6000"/>
            </a:pPr>
            <a:r>
              <a:rPr lang="sv-SE" sz="6600" b="1" dirty="0">
                <a:latin typeface="Arial" panose="020B0604020202020204" pitchFamily="34" charset="0"/>
                <a:cs typeface="Arial" panose="020B0604020202020204" pitchFamily="34" charset="0"/>
              </a:rPr>
              <a:t>3 h 53 </a:t>
            </a:r>
          </a:p>
          <a:p>
            <a:pPr algn="ctr">
              <a:defRPr sz="6000"/>
            </a:pPr>
            <a:r>
              <a:rPr lang="sv-SE" sz="6600" b="1" dirty="0">
                <a:latin typeface="Arial" panose="020B0604020202020204" pitchFamily="34" charset="0"/>
                <a:cs typeface="Arial" panose="020B0604020202020204" pitchFamily="34" charset="0"/>
              </a:rPr>
              <a:t>4 h 59</a:t>
            </a:r>
          </a:p>
          <a:p>
            <a:pPr algn="ctr">
              <a:defRPr sz="6000"/>
            </a:pPr>
            <a:r>
              <a:rPr lang="sv-SE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6600" b="1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sv-SE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  <a:endParaRPr lang="fr-FR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70354"/>
      </p:ext>
    </p:extLst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78338" y="3429000"/>
            <a:ext cx="7713662" cy="2679700"/>
          </a:xfrm>
        </p:spPr>
        <p:txBody>
          <a:bodyPr/>
          <a:lstStyle/>
          <a:p>
            <a:pPr algn="ctr">
              <a:spcBef>
                <a:spcPts val="638"/>
              </a:spcBef>
              <a:buNone/>
            </a:pPr>
            <a:r>
              <a:rPr lang="fr-FR" sz="4400" b="1" dirty="0"/>
              <a:t>Sujet de qualification des classes de 3</a:t>
            </a:r>
            <a:r>
              <a:rPr lang="fr-FR" sz="4400" b="1" baseline="30000" dirty="0"/>
              <a:t>e</a:t>
            </a:r>
            <a:r>
              <a:rPr lang="fr-FR" sz="4400" b="1" dirty="0"/>
              <a:t>et de 2</a:t>
            </a:r>
            <a:r>
              <a:rPr lang="fr-FR" sz="4400" b="1" baseline="30000" dirty="0"/>
              <a:t>de</a:t>
            </a:r>
            <a:r>
              <a:rPr lang="fr-FR" sz="4400" b="1" dirty="0"/>
              <a:t>.</a:t>
            </a:r>
          </a:p>
          <a:p>
            <a:pPr algn="ctr">
              <a:spcBef>
                <a:spcPts val="638"/>
              </a:spcBef>
              <a:buNone/>
            </a:pPr>
            <a:r>
              <a:rPr lang="fr-FR" sz="4400" dirty="0"/>
              <a:t>(</a:t>
            </a:r>
            <a:r>
              <a:rPr lang="fr-FR" sz="4400" i="1" dirty="0"/>
              <a:t>20 questions</a:t>
            </a:r>
            <a:r>
              <a:rPr lang="fr-FR" sz="4400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08" y="533881"/>
            <a:ext cx="6604026" cy="2361149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492672" y="316913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17.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648487" y="1451410"/>
            <a:ext cx="10869465" cy="39839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fr-FR" sz="6600" dirty="0">
                <a:latin typeface="Arial"/>
                <a:ea typeface="Microsoft YaHei"/>
                <a:cs typeface="Mangal"/>
              </a:rPr>
              <a:t>Moana court à une vitesse de 15 km/h.</a:t>
            </a:r>
          </a:p>
          <a:p>
            <a:pPr algn="ctr"/>
            <a:r>
              <a:rPr lang="fr-FR" sz="6600" dirty="0">
                <a:latin typeface="Arial"/>
                <a:ea typeface="Microsoft YaHei"/>
                <a:cs typeface="Mangal"/>
              </a:rPr>
              <a:t>Quelle distance parcourt-il en 20 min?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8556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hangingPunct="0"/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44906019"/>
      </p:ext>
    </p:extLst>
  </p:cSld>
  <p:clrMapOvr>
    <a:masterClrMapping/>
  </p:clrMapOvr>
  <p:transition spd="slow" advClick="0" advTm="26000">
    <p:fade/>
    <p:sndAc>
      <p:stSnd>
        <p:snd r:embed="rId3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534177" y="185478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18.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>
                <a:solidFill>
                  <a:srgbClr val="000000"/>
                </a:solidFill>
                <a:latin typeface="Calibri"/>
                <a:ea typeface="Microsoft YaHei"/>
                <a:cs typeface="Mangal"/>
              </a:rPr>
              <a:t>40 secondes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">
                <a:extLst>
                  <a:ext uri="{FF2B5EF4-FFF2-40B4-BE49-F238E27FC236}">
                    <a16:creationId xmlns:a16="http://schemas.microsoft.com/office/drawing/2014/main" id="{699926E2-C484-4A7B-81D9-6BED6FE9661E}"/>
                  </a:ext>
                </a:extLst>
              </p:cNvPr>
              <p:cNvSpPr/>
              <p:nvPr/>
            </p:nvSpPr>
            <p:spPr>
              <a:xfrm>
                <a:off x="1370302" y="1160240"/>
                <a:ext cx="9425835" cy="55275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5000" rIns="90000" bIns="45000" anchor="t" anchorCtr="0" compatLnSpc="0">
                <a:spAutoFit/>
              </a:bodyPr>
              <a:lstStyle/>
              <a:p>
                <a:pPr algn="ctr"/>
                <a:r>
                  <a:rPr lang="fr-FR" sz="5400" dirty="0">
                    <a:latin typeface="Arial" pitchFamily="18"/>
                    <a:ea typeface="Microsoft YaHei" pitchFamily="2"/>
                    <a:cs typeface="Mangal" pitchFamily="2"/>
                  </a:rPr>
                  <a:t>Combien de temps faut-il pour remplir un réservoir de</a:t>
                </a:r>
                <a:r>
                  <a:rPr lang="fr-FR" sz="5400" b="1" dirty="0">
                    <a:latin typeface="Arial" pitchFamily="18"/>
                    <a:ea typeface="Microsoft YaHei" pitchFamily="2"/>
                    <a:cs typeface="Mangal" pitchFamily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𝟐</m:t>
                    </m:r>
                    <m:r>
                      <a:rPr lang="fr-FR" sz="5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 </m:t>
                    </m:r>
                    <m:sSup>
                      <m:sSupPr>
                        <m:ctrlPr>
                          <a:rPr lang="fr-FR" sz="5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</m:ctrlPr>
                      </m:sSupPr>
                      <m:e>
                        <m:r>
                          <a:rPr lang="fr-FR" sz="5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  <m:t>𝒎</m:t>
                        </m:r>
                      </m:e>
                      <m:sup>
                        <m:r>
                          <a:rPr lang="fr-FR" sz="5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5400" b="1" dirty="0">
                    <a:solidFill>
                      <a:srgbClr val="0070C0"/>
                    </a:solidFill>
                    <a:latin typeface="Arial" pitchFamily="18"/>
                    <a:ea typeface="Microsoft YaHei" pitchFamily="2"/>
                    <a:cs typeface="Mangal" pitchFamily="2"/>
                  </a:rPr>
                  <a:t> </a:t>
                </a:r>
                <a:r>
                  <a:rPr lang="fr-FR" sz="5400" dirty="0">
                    <a:latin typeface="Arial" pitchFamily="18"/>
                    <a:ea typeface="Microsoft YaHei" pitchFamily="2"/>
                    <a:cs typeface="Mangal" pitchFamily="2"/>
                  </a:rPr>
                  <a:t>avec un robinet débitant </a:t>
                </a:r>
                <a14:m>
                  <m:oMath xmlns:m="http://schemas.openxmlformats.org/officeDocument/2006/math">
                    <m:r>
                      <a:rPr lang="fr-FR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𝟏𝟎</m:t>
                    </m:r>
                    <m:r>
                      <a:rPr lang="fr-FR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 </m:t>
                    </m:r>
                    <m:r>
                      <a:rPr lang="fr-FR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𝑳</m:t>
                    </m:r>
                    <m:r>
                      <a:rPr lang="fr-FR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/</m:t>
                    </m:r>
                    <m:r>
                      <a:rPr lang="fr-FR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𝒎𝒊𝒏</m:t>
                    </m:r>
                  </m:oMath>
                </a14:m>
                <a:r>
                  <a:rPr lang="fr-FR" sz="5400" b="1" dirty="0">
                    <a:solidFill>
                      <a:srgbClr val="0070C0"/>
                    </a:solidFill>
                    <a:latin typeface="Arial" pitchFamily="18"/>
                    <a:ea typeface="Microsoft YaHei" pitchFamily="2"/>
                    <a:cs typeface="Mangal" pitchFamily="2"/>
                  </a:rPr>
                  <a:t> </a:t>
                </a:r>
                <a:r>
                  <a:rPr lang="fr-FR" sz="5400" dirty="0">
                    <a:latin typeface="Arial" pitchFamily="18"/>
                    <a:ea typeface="Microsoft YaHei" pitchFamily="2"/>
                    <a:cs typeface="Mangal" pitchFamily="2"/>
                  </a:rPr>
                  <a:t>d’eau ?</a:t>
                </a:r>
              </a:p>
              <a:p>
                <a:pPr algn="ctr"/>
                <a:endParaRPr lang="fr-FR" sz="5400" dirty="0">
                  <a:latin typeface="Arial" pitchFamily="18"/>
                  <a:ea typeface="Microsoft YaHei" pitchFamily="2"/>
                  <a:cs typeface="Mangal" pitchFamily="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fr-FR" sz="5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𝟏</m:t>
                    </m:r>
                    <m:r>
                      <a:rPr lang="fr-FR" sz="5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 </m:t>
                    </m:r>
                    <m:sSup>
                      <m:sSupPr>
                        <m:ctrlPr>
                          <a:rPr lang="fr-FR" sz="5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</m:ctrlPr>
                      </m:sSupPr>
                      <m:e>
                        <m:r>
                          <a:rPr lang="fr-FR" sz="5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  <m:t>𝒎</m:t>
                        </m:r>
                      </m:e>
                      <m:sup>
                        <m:r>
                          <a:rPr lang="fr-FR" sz="5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YaHei" pitchFamily="2"/>
                            <a:cs typeface="Mangal" pitchFamily="2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5400" dirty="0">
                    <a:latin typeface="Arial" pitchFamily="18"/>
                    <a:ea typeface="Microsoft YaHei" pitchFamily="2"/>
                    <a:cs typeface="Mangal" pitchFamily="2"/>
                  </a:rPr>
                  <a:t>  </a:t>
                </a:r>
                <a14:m>
                  <m:oMath xmlns:m="http://schemas.openxmlformats.org/officeDocument/2006/math">
                    <m:r>
                      <a:rPr lang="fr-FR" sz="5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         </m:t>
                    </m:r>
                    <m:r>
                      <a:rPr lang="fr-FR" sz="5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𝟏𝟎</m:t>
                    </m:r>
                    <m:r>
                      <a:rPr lang="fr-FR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𝟎𝟎</m:t>
                    </m:r>
                    <m:r>
                      <a:rPr lang="fr-FR" sz="5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 </m:t>
                    </m:r>
                    <m:r>
                      <a:rPr lang="fr-FR" sz="5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" pitchFamily="2"/>
                        <a:cs typeface="Mangal" pitchFamily="2"/>
                      </a:rPr>
                      <m:t>𝑳</m:t>
                    </m:r>
                  </m:oMath>
                </a14:m>
                <a:endParaRPr lang="fr-FR" sz="5400" dirty="0">
                  <a:latin typeface="Arial" pitchFamily="18"/>
                  <a:ea typeface="Microsoft YaHei" pitchFamily="2"/>
                  <a:cs typeface="Mangal" pitchFamily="2"/>
                </a:endParaRPr>
              </a:p>
              <a:p>
                <a:pPr algn="ctr"/>
                <a:r>
                  <a:rPr lang="fr-FR" sz="4000" dirty="0">
                    <a:latin typeface="Arial"/>
                    <a:ea typeface="Microsoft YaHei"/>
                    <a:cs typeface="Mangal"/>
                  </a:rPr>
                  <a:t> </a:t>
                </a:r>
                <a:endParaRPr lang="fr-FR" sz="4000" dirty="0"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mc:Choice>
        <mc:Fallback xmlns="">
          <p:sp>
            <p:nvSpPr>
              <p:cNvPr id="9" name="Rectangle 1">
                <a:extLst>
                  <a:ext uri="{FF2B5EF4-FFF2-40B4-BE49-F238E27FC236}">
                    <a16:creationId xmlns:a16="http://schemas.microsoft.com/office/drawing/2014/main" id="{699926E2-C484-4A7B-81D9-6BED6FE96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02" y="1160240"/>
                <a:ext cx="9425835" cy="55275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040" t="-2756" r="-4916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BE2D5F7-F656-4114-A617-1C2D1AA57EC3}"/>
              </a:ext>
            </a:extLst>
          </p:cNvPr>
          <p:cNvCxnSpPr/>
          <p:nvPr/>
        </p:nvCxnSpPr>
        <p:spPr>
          <a:xfrm>
            <a:off x="5110842" y="5725886"/>
            <a:ext cx="124641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292177B0-B8B8-4876-B576-740E34247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756" y="5128534"/>
            <a:ext cx="1025220" cy="8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7138"/>
      </p:ext>
    </p:extLst>
  </p:cSld>
  <p:clrMapOvr>
    <a:masterClrMapping/>
  </p:clrMapOvr>
  <p:transition spd="slow" advClick="0" advTm="41000">
    <p:fade/>
    <p:sndAc>
      <p:stSnd>
        <p:snd r:embed="rId3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C6BBCDB-8D8E-4840-ADA2-7E09FDD9A437}"/>
              </a:ext>
            </a:extLst>
          </p:cNvPr>
          <p:cNvSpPr/>
          <p:nvPr/>
        </p:nvSpPr>
        <p:spPr>
          <a:xfrm>
            <a:off x="1943879" y="1096311"/>
            <a:ext cx="8496929" cy="309657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 navire quitte Papeete à </a:t>
            </a:r>
            <a:r>
              <a:rPr lang="fr-FR" sz="48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22h55</a:t>
            </a: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</a:p>
          <a:p>
            <a:pPr algn="ctr">
              <a:defRPr sz="1800"/>
            </a:pP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et arrive à Huahine à </a:t>
            </a:r>
            <a:r>
              <a:rPr lang="fr-FR" sz="48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4h20</a:t>
            </a: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  <a:p>
            <a:pPr algn="ctr">
              <a:defRPr sz="1800"/>
            </a:pP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Combien de temps a duré la traversée ?</a:t>
            </a: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C8D471DF-7A61-44AD-8F70-E891DCF23CCF}"/>
              </a:ext>
            </a:extLst>
          </p:cNvPr>
          <p:cNvSpPr/>
          <p:nvPr/>
        </p:nvSpPr>
        <p:spPr>
          <a:xfrm>
            <a:off x="511209" y="404641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19.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BAC80FF-EEF4-49A5-A179-8FE68708205C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BCEE19-23EE-4ABB-9E4E-FCB82F84B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71" y="4192885"/>
            <a:ext cx="5299908" cy="2047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576380" y="36308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20</a:t>
            </a:r>
            <a:r>
              <a:rPr lang="fr-FR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35054" y="276838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 min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6AF562-555C-468D-BE51-9D0ADC8B9190}"/>
              </a:ext>
            </a:extLst>
          </p:cNvPr>
          <p:cNvSpPr txBox="1"/>
          <p:nvPr/>
        </p:nvSpPr>
        <p:spPr>
          <a:xfrm>
            <a:off x="1173193" y="539439"/>
            <a:ext cx="11242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Après avoir suivi ce script, où se trouve le zombie?</a:t>
            </a:r>
          </a:p>
          <a:p>
            <a:pPr algn="ctr"/>
            <a:r>
              <a:rPr lang="fr-FR" sz="4000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40CA874-3886-42FE-A639-E6FE2AC88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992"/>
          <a:stretch/>
        </p:blipFill>
        <p:spPr>
          <a:xfrm>
            <a:off x="6090634" y="1190806"/>
            <a:ext cx="4928173" cy="49708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51F031-E31D-4CCE-8684-14FA7B4CD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020" y="1862878"/>
            <a:ext cx="4481799" cy="324544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22139E0-F890-47F1-9764-B9D2E0D8496E}"/>
              </a:ext>
            </a:extLst>
          </p:cNvPr>
          <p:cNvSpPr txBox="1"/>
          <p:nvPr/>
        </p:nvSpPr>
        <p:spPr>
          <a:xfrm>
            <a:off x="1998408" y="5185261"/>
            <a:ext cx="544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A, B , C ou D?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FBE36E-0AEA-4112-AB18-9C1A911A171E}"/>
              </a:ext>
            </a:extLst>
          </p:cNvPr>
          <p:cNvSpPr txBox="1"/>
          <p:nvPr/>
        </p:nvSpPr>
        <p:spPr>
          <a:xfrm>
            <a:off x="6794386" y="4733513"/>
            <a:ext cx="4026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A</a:t>
            </a:r>
            <a:endParaRPr lang="LID4096" sz="2800" b="1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1E60A3-0A0E-4D9E-8F1C-D872A095012B}"/>
              </a:ext>
            </a:extLst>
          </p:cNvPr>
          <p:cNvSpPr txBox="1"/>
          <p:nvPr/>
        </p:nvSpPr>
        <p:spPr>
          <a:xfrm>
            <a:off x="7438800" y="4892873"/>
            <a:ext cx="4154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B</a:t>
            </a:r>
            <a:endParaRPr lang="LID4096" sz="3200" b="1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74512A-E4A7-4776-9F42-988F418F2866}"/>
              </a:ext>
            </a:extLst>
          </p:cNvPr>
          <p:cNvSpPr txBox="1"/>
          <p:nvPr/>
        </p:nvSpPr>
        <p:spPr>
          <a:xfrm>
            <a:off x="8106132" y="3653950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C</a:t>
            </a:r>
            <a:endParaRPr lang="LID4096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35F4D6-9552-4C3F-8D64-BA86BA281A04}"/>
              </a:ext>
            </a:extLst>
          </p:cNvPr>
          <p:cNvSpPr txBox="1"/>
          <p:nvPr/>
        </p:nvSpPr>
        <p:spPr>
          <a:xfrm>
            <a:off x="9804101" y="1665097"/>
            <a:ext cx="442750" cy="584775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D</a:t>
            </a:r>
            <a:endParaRPr lang="LID4096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26800"/>
      </p:ext>
    </p:extLst>
  </p:cSld>
  <p:clrMapOvr>
    <a:masterClrMapping/>
  </p:clrMapOvr>
  <p:transition spd="slow" advClick="0" advTm="61000">
    <p:fade/>
    <p:sndAc>
      <p:stSnd>
        <p:snd r:embed="rId3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97512" y="4178300"/>
            <a:ext cx="7715250" cy="2679700"/>
          </a:xfrm>
        </p:spPr>
        <p:txBody>
          <a:bodyPr/>
          <a:lstStyle/>
          <a:p>
            <a:pPr marL="0" indent="0" algn="ctr">
              <a:spcBef>
                <a:spcPts val="638"/>
              </a:spcBef>
              <a:buNone/>
            </a:pPr>
            <a:r>
              <a:rPr lang="fr-FR" sz="4400" b="1" dirty="0"/>
              <a:t>vous remercie et vous souhaite une bonne fin de  journée.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91" y="1936978"/>
            <a:ext cx="6102834" cy="21819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A1F7C9-0BA1-4D14-BCA4-8BFAD768697C}"/>
              </a:ext>
            </a:extLst>
          </p:cNvPr>
          <p:cNvSpPr txBox="1"/>
          <p:nvPr/>
        </p:nvSpPr>
        <p:spPr>
          <a:xfrm>
            <a:off x="4930681" y="918271"/>
            <a:ext cx="233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L’équipe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315087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6161B-162F-49D7-B831-B93F249EBD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5546" y="771076"/>
            <a:ext cx="7772400" cy="1470025"/>
          </a:xfrm>
        </p:spPr>
        <p:txBody>
          <a:bodyPr/>
          <a:lstStyle/>
          <a:p>
            <a:pPr lvl="0"/>
            <a:r>
              <a:rPr lang="fr-FR" dirty="0"/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D30923-FC40-4F0C-A4A6-32171A158F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27825" y="2565400"/>
            <a:ext cx="5464175" cy="2519363"/>
          </a:xfrm>
        </p:spPr>
        <p:txBody>
          <a:bodyPr vert="horz" wrap="square" lIns="90000" tIns="45000" rIns="90000" bIns="4500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A vos stylos,</a:t>
            </a:r>
          </a:p>
          <a:p>
            <a:pPr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Prêts,</a:t>
            </a:r>
          </a:p>
          <a:p>
            <a:pPr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Partez!</a:t>
            </a:r>
          </a:p>
          <a:p>
            <a:pPr algn="ctr">
              <a:spcAft>
                <a:spcPts val="0"/>
              </a:spcAft>
            </a:pPr>
            <a:endParaRPr lang="fr-FR" sz="4400" dirty="0">
              <a:cs typeface="Mangal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DA928B-8FBA-4DF8-83B5-71880DE8AA21}"/>
              </a:ext>
            </a:extLst>
          </p:cNvPr>
          <p:cNvSpPr/>
          <p:nvPr/>
        </p:nvSpPr>
        <p:spPr>
          <a:xfrm>
            <a:off x="6024000" y="5733361"/>
            <a:ext cx="4176000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Appuyer sur Entrée pour démarrer le questionnaire minuté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77905" y="404641"/>
            <a:ext cx="760051" cy="6544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6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3872903" y="1073252"/>
            <a:ext cx="5430439" cy="31272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>
              <a:defRPr sz="6000"/>
            </a:pPr>
            <a:r>
              <a:rPr lang="fr-FR" sz="13800" dirty="0">
                <a:latin typeface="Arial"/>
                <a:ea typeface="Microsoft YaHei"/>
                <a:cs typeface="Mangal"/>
              </a:rPr>
              <a:t>15 × 9</a:t>
            </a:r>
          </a:p>
        </p:txBody>
      </p:sp>
    </p:spTree>
    <p:extLst>
      <p:ext uri="{BB962C8B-B14F-4D97-AF65-F5344CB8AC3E}">
        <p14:creationId xmlns:p14="http://schemas.microsoft.com/office/powerpoint/2010/main" val="3542661103"/>
      </p:ext>
    </p:extLst>
  </p:cSld>
  <p:clrMapOvr>
    <a:masterClrMapping/>
  </p:clrMapOvr>
  <p:transition spd="slow" advClick="0" advTm="26000">
    <p:fade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604515" y="481403"/>
            <a:ext cx="719640" cy="6544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6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2.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 secondes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FD8DEB-AE96-4D77-A797-3DE42525CEEF}"/>
              </a:ext>
            </a:extLst>
          </p:cNvPr>
          <p:cNvSpPr txBox="1"/>
          <p:nvPr/>
        </p:nvSpPr>
        <p:spPr>
          <a:xfrm>
            <a:off x="1697653" y="1607125"/>
            <a:ext cx="8431517" cy="31272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>
              <a:defRPr sz="6000"/>
            </a:pPr>
            <a:r>
              <a:rPr lang="fr-FR" sz="13800" dirty="0">
                <a:latin typeface="Arial"/>
                <a:ea typeface="Microsoft YaHei"/>
                <a:cs typeface="Mangal"/>
              </a:rPr>
              <a:t>36 = </a:t>
            </a:r>
            <a:r>
              <a:rPr lang="fr-FR" sz="13800" dirty="0">
                <a:solidFill>
                  <a:srgbClr val="FF0000"/>
                </a:solidFill>
                <a:latin typeface="Arial"/>
                <a:ea typeface="Microsoft YaHei"/>
                <a:cs typeface="Mangal"/>
              </a:rPr>
              <a:t>?</a:t>
            </a:r>
            <a:r>
              <a:rPr lang="fr-FR" sz="13800" dirty="0">
                <a:latin typeface="Arial"/>
                <a:ea typeface="Microsoft YaHei"/>
                <a:cs typeface="Mangal"/>
              </a:rPr>
              <a:t> × 9</a:t>
            </a:r>
          </a:p>
        </p:txBody>
      </p:sp>
    </p:spTree>
  </p:cSld>
  <p:clrMapOvr>
    <a:masterClrMapping/>
  </p:clrMapOvr>
  <p:transition spd="slow" advClick="0" advTm="11000">
    <p:fade/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520109" y="404641"/>
            <a:ext cx="719640" cy="6544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6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3.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1623056" y="1694569"/>
            <a:ext cx="8945888" cy="14685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>
              <a:defRPr sz="6000"/>
            </a:pPr>
            <a:r>
              <a:rPr lang="fr-FR" sz="8800" dirty="0">
                <a:ea typeface="+mn-lt"/>
                <a:cs typeface="+mn-lt"/>
              </a:rPr>
              <a:t>2021 divisé par 0,1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83532404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540AF-0D2B-4470-9005-ABC8C731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84898" cy="3323028"/>
          </a:xfrm>
        </p:spPr>
        <p:txBody>
          <a:bodyPr>
            <a:normAutofit/>
          </a:bodyPr>
          <a:lstStyle/>
          <a:p>
            <a:r>
              <a:rPr lang="fr-FR" sz="8000" b="1" dirty="0"/>
              <a:t>Combien vaut    –</a:t>
            </a:r>
            <a:r>
              <a:rPr lang="fr-FR" sz="11500" i="1" dirty="0">
                <a:latin typeface="Times New Roman" panose="02020603050405020304" pitchFamily="18" charset="0"/>
                <a:ea typeface="Source Code Pro Black" panose="020B0809030403020204" pitchFamily="49" charset="0"/>
                <a:cs typeface="Times New Roman" panose="02020603050405020304" pitchFamily="18" charset="0"/>
              </a:rPr>
              <a:t>x</a:t>
            </a:r>
            <a:r>
              <a:rPr lang="fr-FR" sz="8000" b="1" dirty="0"/>
              <a:t>² + 5</a:t>
            </a:r>
            <a:br>
              <a:rPr lang="fr-FR" sz="8000" b="1" dirty="0"/>
            </a:br>
            <a:r>
              <a:rPr lang="fr-FR" sz="8000" b="1" dirty="0"/>
              <a:t>quand </a:t>
            </a:r>
            <a:r>
              <a:rPr lang="fr-FR" sz="11500" i="1" dirty="0">
                <a:latin typeface="Times New Roman" panose="02020603050405020304" pitchFamily="18" charset="0"/>
                <a:ea typeface="Source Code Pro Black" panose="020B0809030403020204" pitchFamily="49" charset="0"/>
                <a:cs typeface="Times New Roman" panose="02020603050405020304" pitchFamily="18" charset="0"/>
              </a:rPr>
              <a:t>x</a:t>
            </a:r>
            <a:r>
              <a:rPr lang="fr-FR" sz="8000" b="1" dirty="0"/>
              <a:t> vaut (-5)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5ACE8D-8F58-43C8-A367-62A0DA5F49A8}"/>
              </a:ext>
            </a:extLst>
          </p:cNvPr>
          <p:cNvSpPr txBox="1"/>
          <p:nvPr/>
        </p:nvSpPr>
        <p:spPr>
          <a:xfrm>
            <a:off x="648205" y="471472"/>
            <a:ext cx="118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50"/>
                </a:solidFill>
              </a:rPr>
              <a:t>4.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6AC549-E870-4430-A9CA-AAEAC85D6F49}"/>
              </a:ext>
            </a:extLst>
          </p:cNvPr>
          <p:cNvSpPr txBox="1"/>
          <p:nvPr/>
        </p:nvSpPr>
        <p:spPr>
          <a:xfrm>
            <a:off x="4864963" y="559293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40 secondes</a:t>
            </a:r>
          </a:p>
        </p:txBody>
      </p:sp>
    </p:spTree>
    <p:extLst>
      <p:ext uri="{BB962C8B-B14F-4D97-AF65-F5344CB8AC3E}">
        <p14:creationId xmlns:p14="http://schemas.microsoft.com/office/powerpoint/2010/main" val="11157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00"/>
    </mc:Choice>
    <mc:Fallback>
      <p:transition spd="slow" advTm="4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703385" y="404641"/>
            <a:ext cx="1056869" cy="6544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6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5.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2828131" y="1527020"/>
            <a:ext cx="6135567" cy="212592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>
              <a:defRPr sz="6000"/>
            </a:pPr>
            <a:r>
              <a:rPr lang="fr-FR" sz="13800" dirty="0">
                <a:latin typeface="Arial"/>
                <a:ea typeface="Microsoft YaHei"/>
                <a:cs typeface="Mangal"/>
              </a:rPr>
              <a:t>24 + 17</a:t>
            </a:r>
          </a:p>
        </p:txBody>
      </p:sp>
    </p:spTree>
    <p:extLst>
      <p:ext uri="{BB962C8B-B14F-4D97-AF65-F5344CB8AC3E}">
        <p14:creationId xmlns:p14="http://schemas.microsoft.com/office/powerpoint/2010/main" val="3098269124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6672B25-7F32-4752-8A83-5E59FF05FF8C}"/>
              </a:ext>
            </a:extLst>
          </p:cNvPr>
          <p:cNvSpPr txBox="1"/>
          <p:nvPr/>
        </p:nvSpPr>
        <p:spPr>
          <a:xfrm>
            <a:off x="394425" y="275198"/>
            <a:ext cx="868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B050"/>
                </a:solidFill>
              </a:rPr>
              <a:t>6.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53A2426-5181-40B1-AAE5-5C52E0864167}"/>
              </a:ext>
            </a:extLst>
          </p:cNvPr>
          <p:cNvSpPr txBox="1"/>
          <p:nvPr/>
        </p:nvSpPr>
        <p:spPr>
          <a:xfrm>
            <a:off x="5447344" y="290587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20 secondes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723455-E700-4DA9-BB06-764A0B14820F}"/>
              </a:ext>
            </a:extLst>
          </p:cNvPr>
          <p:cNvSpPr/>
          <p:nvPr/>
        </p:nvSpPr>
        <p:spPr>
          <a:xfrm>
            <a:off x="4329608" y="2659318"/>
            <a:ext cx="2731841" cy="2756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1A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D83DC4A-8CFF-4B16-BC39-2DCCDE7A50B1}"/>
              </a:ext>
            </a:extLst>
          </p:cNvPr>
          <p:cNvSpPr txBox="1"/>
          <p:nvPr/>
        </p:nvSpPr>
        <p:spPr>
          <a:xfrm>
            <a:off x="4600398" y="3531208"/>
            <a:ext cx="2461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121 cm²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938ECE5-57CD-4A16-9A9F-872FB259C813}"/>
              </a:ext>
            </a:extLst>
          </p:cNvPr>
          <p:cNvSpPr txBox="1"/>
          <p:nvPr/>
        </p:nvSpPr>
        <p:spPr>
          <a:xfrm>
            <a:off x="1859164" y="1144382"/>
            <a:ext cx="8903697" cy="77965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>
              <a:defRPr sz="6000"/>
            </a:pPr>
            <a:r>
              <a:rPr lang="fr-FR" sz="4400" b="1" dirty="0"/>
              <a:t>Combien mesure le côté de ce carré ?</a:t>
            </a:r>
          </a:p>
        </p:txBody>
      </p:sp>
    </p:spTree>
    <p:extLst>
      <p:ext uri="{BB962C8B-B14F-4D97-AF65-F5344CB8AC3E}">
        <p14:creationId xmlns:p14="http://schemas.microsoft.com/office/powerpoint/2010/main" val="230899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"/>
    </mc:Choice>
    <mc:Fallback>
      <p:transition spd="slow" advTm="21000"/>
    </mc:Fallback>
  </mc:AlternateContent>
</p:sld>
</file>

<file path=ppt/theme/theme1.xml><?xml version="1.0" encoding="utf-8"?>
<a:theme xmlns:a="http://schemas.openxmlformats.org/drawingml/2006/main" name="Standar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2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14500</TotalTime>
  <Words>359</Words>
  <Application>Microsoft Office PowerPoint</Application>
  <PresentationFormat>Grand écran</PresentationFormat>
  <Paragraphs>111</Paragraphs>
  <Slides>24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Standard</vt:lpstr>
      <vt:lpstr>Standard 1</vt:lpstr>
      <vt:lpstr>Standard 2</vt:lpstr>
      <vt:lpstr>Présentation PowerPoint</vt:lpstr>
      <vt:lpstr>Présentation PowerPoint</vt:lpstr>
      <vt:lpstr>Bonne chance à tous !</vt:lpstr>
      <vt:lpstr>Présentation PowerPoint</vt:lpstr>
      <vt:lpstr>Présentation PowerPoint</vt:lpstr>
      <vt:lpstr>Présentation PowerPoint</vt:lpstr>
      <vt:lpstr>Combien vaut    –x² + 5 quand x vaut (-5)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On clique sur le drapeau vert. De combien de pas le chat avance-t-il ?  30 n’est pas la bonne réponse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FILLOUX</dc:creator>
  <cp:lastModifiedBy>Bertrand FILLOUX</cp:lastModifiedBy>
  <cp:revision>290</cp:revision>
  <dcterms:modified xsi:type="dcterms:W3CDTF">2020-11-22T20:47:31Z</dcterms:modified>
</cp:coreProperties>
</file>