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28"/>
  </p:notesMasterIdLst>
  <p:handoutMasterIdLst>
    <p:handoutMasterId r:id="rId29"/>
  </p:handoutMasterIdLst>
  <p:sldIdLst>
    <p:sldId id="256" r:id="rId4"/>
    <p:sldId id="257" r:id="rId5"/>
    <p:sldId id="258" r:id="rId6"/>
    <p:sldId id="282" r:id="rId7"/>
    <p:sldId id="260" r:id="rId8"/>
    <p:sldId id="281" r:id="rId9"/>
    <p:sldId id="303" r:id="rId10"/>
    <p:sldId id="266" r:id="rId11"/>
    <p:sldId id="286" r:id="rId12"/>
    <p:sldId id="287" r:id="rId13"/>
    <p:sldId id="289" r:id="rId14"/>
    <p:sldId id="290" r:id="rId15"/>
    <p:sldId id="291" r:id="rId16"/>
    <p:sldId id="259" r:id="rId17"/>
    <p:sldId id="262" r:id="rId18"/>
    <p:sldId id="294" r:id="rId19"/>
    <p:sldId id="295" r:id="rId20"/>
    <p:sldId id="302" r:id="rId21"/>
    <p:sldId id="297" r:id="rId22"/>
    <p:sldId id="298" r:id="rId23"/>
    <p:sldId id="263" r:id="rId24"/>
    <p:sldId id="304" r:id="rId25"/>
    <p:sldId id="301" r:id="rId26"/>
    <p:sldId id="280" r:id="rId27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FF"/>
    <a:srgbClr val="FF00FF"/>
    <a:srgbClr val="0000FF"/>
    <a:srgbClr val="31A93F"/>
    <a:srgbClr val="51514F"/>
    <a:srgbClr val="A8C81D"/>
    <a:srgbClr val="376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73833A-CDA7-4C89-9779-46E025A3201E}" v="37" dt="2020-12-14T20:00:30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4" y="26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84AC666-012C-467A-BDC8-7E68D5EBC0B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B9CB894-91EB-4675-8278-ACF5149C7624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5252D0-C4EF-4D98-BAAF-F68ABE5D1867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6F1D01-A80E-4EB0-8A7B-F8102C3A324B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9AD7D42-BA51-49AB-9FF5-6A5EE4197FCD}" type="slidenum">
              <a:t>‹N°›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60952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81EB92D-E26A-42A4-98C2-38F3CF68BF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7816040-86D2-4B14-B95D-C21EFEB1505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5EBD9B15-EA4B-437E-9594-C4849DE58F4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393662-A11C-4163-868D-0B902974A11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07342F-B4CA-47AE-9D72-2B4133F33E7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8E1579-0595-4958-B322-924A62E65EC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5F340EA-EFAD-4DAE-AEE3-FBA9250E7F0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26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481EA3-31E7-46FB-BA31-85AF10D0A8C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FDFEDC0-ECBF-4EDA-9BA7-0C66D4740685}" type="slidenum">
              <a:t>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184EDB3-AC21-4018-AB0D-B6DE6CF267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312F104-95B8-4B13-AB25-81764EE4A3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12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225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13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198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16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640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17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224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E3B709-473A-4899-9EB5-80146F29F9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59F9F31-CB73-435A-B4B9-28C451749C2C}" type="slidenum">
              <a:t>18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74A5F61-DA72-4482-B812-DDEC7E71A4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E67C0B0-4F3C-428B-8A33-EEF04B619F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19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870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20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423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23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852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2312C0-A7E0-45FC-8D2A-86FEE323D2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3B1A5E0-597B-4CB6-81B1-3C3134C42BE1}" type="slidenum">
              <a:t>24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964CA3E-3093-42BA-823B-BA49AE29ED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B3C2DAF-4F71-4736-8A76-998BE467F9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28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2312C0-A7E0-45FC-8D2A-86FEE323D2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3B1A5E0-597B-4CB6-81B1-3C3134C42BE1}" type="slidenum">
              <a:t>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964CA3E-3093-42BA-823B-BA49AE29ED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B3C2DAF-4F71-4736-8A76-998BE467F9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CEA671-7046-421F-AA3C-FD8CA463BD9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FC670A8-8A08-42F1-A81A-9C0743746AEE}" type="slidenum">
              <a:t>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AD47737-C9BD-4AE9-8F1B-B53A0262DC8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4D3C222-46AB-4EAF-B269-A7B4D318FA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135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921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1789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10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995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11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27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18218D-9212-4CC9-ADF6-3E0BF3C46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88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FADED2-4DE7-4411-BB87-4441208F8A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64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91707F-2408-462D-AEC1-E9CFB39BE2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93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2890A5-2348-425F-8A8D-E1AE2690F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63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42CB75-2277-4AB5-8AC5-35E806826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027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29EBC7-BADC-4607-9AA9-3EED28DB87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738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B13CC9-7E16-4075-AFC7-08E4E9E4DE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518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FEFCA9-2CFC-4F7B-9824-2EE57DEFC2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947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F1E0FB-91BD-477B-B6D2-626D4AB18B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293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1AA4D8-B323-425F-B62A-6E275A5588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16053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D32C92-8F43-4E56-884D-88726E282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39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DF47E0-133A-4E40-A6E3-16E1C6FC30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061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153526-B268-4EDA-9ECA-2903F65DE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297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4EDCE5-0B88-4F57-B3EF-C1266315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949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13ED5D-49A9-4FD3-B4E6-5030C1CEA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626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34AB23-5E43-45F4-B154-ECFBFAFF8F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936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930503-E82E-43AC-816A-AD8C1F5F1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190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E56437-2B81-4EF4-BD40-56E678BF8E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462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762327-C6E6-49D5-9506-5846BC52C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813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795D89-E7D0-4515-AFA4-F20D3834D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458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C4564C-98CC-4E3F-9E58-6630AB8DEE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938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B71B3B-3F07-4899-AD38-B4DD3AA7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32723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EF8699-CF61-4801-AFC3-AB8A3A1019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56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FF4392-0C0D-4DA5-82D7-891521044E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35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D4D761-3DC1-4D15-9660-2EB14645FE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903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D1F43E-DAF3-42CF-AEC4-463F01A1CA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388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DA56CD-6E89-4244-9E8D-C3E0A97BA9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69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D34672-1FB8-4EF1-942D-B757022FF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73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A1DBD2-26C6-494A-BF5E-7A4EEA8A8A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90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10B574-C646-4C00-BC41-B9C48598C7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42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BC0131-2BEF-48FE-8411-18C3C229A1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1182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7F42B8-85FC-4FED-BE57-67356E52CD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69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850854-1F43-4950-9740-F6938C829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31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3DDF071A-048C-4A50-811B-C5BA81F935B7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B86EF663-2FE8-4CB3-95F7-BED5C3701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22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64006B42-6BF8-4EB5-A62D-96A7BD1808AD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E22339CC-5890-43D2-B9D4-76451F7943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01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258629FD-02AB-485A-86E1-FC697267E639}" type="datetime1">
              <a:rPr lang="fr-FR" smtClean="0"/>
              <a:pPr lvl="0"/>
              <a:t>14/12/2020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2FFA13D6-E2F7-40B4-8216-5DDB6EFC6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79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4BF66C8-E50C-4108-B290-5ED499D3F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17" y="754145"/>
            <a:ext cx="9247995" cy="33064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3A7D7A-9A16-48C4-8F8A-55FE5064326B}"/>
              </a:ext>
            </a:extLst>
          </p:cNvPr>
          <p:cNvSpPr/>
          <p:nvPr/>
        </p:nvSpPr>
        <p:spPr>
          <a:xfrm>
            <a:off x="3871275" y="4211672"/>
            <a:ext cx="3961854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9600" b="1" dirty="0">
                <a:ln w="38100">
                  <a:solidFill>
                    <a:srgbClr val="31A93F"/>
                  </a:solidFill>
                  <a:prstDash val="solid"/>
                </a:ln>
                <a:solidFill>
                  <a:srgbClr val="A8C81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3702E3-B2C2-4F7B-9232-2EB63F749C68}"/>
              </a:ext>
            </a:extLst>
          </p:cNvPr>
          <p:cNvSpPr/>
          <p:nvPr/>
        </p:nvSpPr>
        <p:spPr>
          <a:xfrm>
            <a:off x="6003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660786" y="404641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7.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86F5B9-E9D3-4C50-B627-FCDFFE7E874B}"/>
              </a:ext>
            </a:extLst>
          </p:cNvPr>
          <p:cNvSpPr txBox="1"/>
          <p:nvPr/>
        </p:nvSpPr>
        <p:spPr>
          <a:xfrm>
            <a:off x="2660586" y="2496428"/>
            <a:ext cx="7869888" cy="14685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>
              <a:defRPr sz="6000"/>
            </a:pPr>
            <a:r>
              <a:rPr lang="fr-FR" sz="8800" b="1" dirty="0">
                <a:ea typeface="+mn-lt"/>
                <a:cs typeface="+mn-lt"/>
              </a:rPr>
              <a:t>Le double de 2,6</a:t>
            </a:r>
            <a:endParaRPr lang="fr-FR" sz="6600" b="1" dirty="0"/>
          </a:p>
        </p:txBody>
      </p:sp>
    </p:spTree>
    <p:extLst>
      <p:ext uri="{BB962C8B-B14F-4D97-AF65-F5344CB8AC3E}">
        <p14:creationId xmlns:p14="http://schemas.microsoft.com/office/powerpoint/2010/main" val="1604180277"/>
      </p:ext>
    </p:extLst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435703" y="29505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8.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15 secondes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4A1FDBE-0749-4733-83B1-46738552A6A7}"/>
              </a:ext>
            </a:extLst>
          </p:cNvPr>
          <p:cNvSpPr txBox="1"/>
          <p:nvPr/>
        </p:nvSpPr>
        <p:spPr>
          <a:xfrm>
            <a:off x="927117" y="898325"/>
            <a:ext cx="10472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Combien y-a-t ’il de croix ? </a:t>
            </a:r>
          </a:p>
        </p:txBody>
      </p:sp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B05058D9-2DE5-40C9-B375-D41959C7CCAD}"/>
              </a:ext>
            </a:extLst>
          </p:cNvPr>
          <p:cNvSpPr/>
          <p:nvPr/>
        </p:nvSpPr>
        <p:spPr>
          <a:xfrm>
            <a:off x="1282461" y="1934932"/>
            <a:ext cx="782128" cy="707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igne de multiplication 9">
            <a:extLst>
              <a:ext uri="{FF2B5EF4-FFF2-40B4-BE49-F238E27FC236}">
                <a16:creationId xmlns:a16="http://schemas.microsoft.com/office/drawing/2014/main" id="{14C3AE6F-E5AA-4F78-9A91-97AF7A945945}"/>
              </a:ext>
            </a:extLst>
          </p:cNvPr>
          <p:cNvSpPr/>
          <p:nvPr/>
        </p:nvSpPr>
        <p:spPr>
          <a:xfrm>
            <a:off x="2064589" y="1934932"/>
            <a:ext cx="782128" cy="707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igne de multiplication 11">
            <a:extLst>
              <a:ext uri="{FF2B5EF4-FFF2-40B4-BE49-F238E27FC236}">
                <a16:creationId xmlns:a16="http://schemas.microsoft.com/office/drawing/2014/main" id="{19A4D938-9991-46F5-AA20-08B016840258}"/>
              </a:ext>
            </a:extLst>
          </p:cNvPr>
          <p:cNvSpPr/>
          <p:nvPr/>
        </p:nvSpPr>
        <p:spPr>
          <a:xfrm>
            <a:off x="1282461" y="2642818"/>
            <a:ext cx="782128" cy="707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igne de multiplication 13">
            <a:extLst>
              <a:ext uri="{FF2B5EF4-FFF2-40B4-BE49-F238E27FC236}">
                <a16:creationId xmlns:a16="http://schemas.microsoft.com/office/drawing/2014/main" id="{DD7C87D0-69DD-41C7-A14B-10946B98413E}"/>
              </a:ext>
            </a:extLst>
          </p:cNvPr>
          <p:cNvSpPr/>
          <p:nvPr/>
        </p:nvSpPr>
        <p:spPr>
          <a:xfrm>
            <a:off x="3620219" y="1934932"/>
            <a:ext cx="782128" cy="707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Signe de multiplication 15">
            <a:extLst>
              <a:ext uri="{FF2B5EF4-FFF2-40B4-BE49-F238E27FC236}">
                <a16:creationId xmlns:a16="http://schemas.microsoft.com/office/drawing/2014/main" id="{C23EF74C-8174-48B4-BB3C-055AB9EC00EB}"/>
              </a:ext>
            </a:extLst>
          </p:cNvPr>
          <p:cNvSpPr/>
          <p:nvPr/>
        </p:nvSpPr>
        <p:spPr>
          <a:xfrm>
            <a:off x="2064589" y="2592375"/>
            <a:ext cx="782128" cy="707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Signe de multiplication 17">
            <a:extLst>
              <a:ext uri="{FF2B5EF4-FFF2-40B4-BE49-F238E27FC236}">
                <a16:creationId xmlns:a16="http://schemas.microsoft.com/office/drawing/2014/main" id="{76910D0F-3261-45E5-9484-6E0F95CD5154}"/>
              </a:ext>
            </a:extLst>
          </p:cNvPr>
          <p:cNvSpPr/>
          <p:nvPr/>
        </p:nvSpPr>
        <p:spPr>
          <a:xfrm>
            <a:off x="6944265" y="1934932"/>
            <a:ext cx="782128" cy="707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igne de multiplication 19">
            <a:extLst>
              <a:ext uri="{FF2B5EF4-FFF2-40B4-BE49-F238E27FC236}">
                <a16:creationId xmlns:a16="http://schemas.microsoft.com/office/drawing/2014/main" id="{B54398AC-B37F-49E0-B53A-37682B6B7C49}"/>
              </a:ext>
            </a:extLst>
          </p:cNvPr>
          <p:cNvSpPr/>
          <p:nvPr/>
        </p:nvSpPr>
        <p:spPr>
          <a:xfrm>
            <a:off x="7726393" y="1934932"/>
            <a:ext cx="782128" cy="707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Signe de multiplication 21">
            <a:extLst>
              <a:ext uri="{FF2B5EF4-FFF2-40B4-BE49-F238E27FC236}">
                <a16:creationId xmlns:a16="http://schemas.microsoft.com/office/drawing/2014/main" id="{C339155B-851D-4630-8BCB-52406BC9BFCF}"/>
              </a:ext>
            </a:extLst>
          </p:cNvPr>
          <p:cNvSpPr/>
          <p:nvPr/>
        </p:nvSpPr>
        <p:spPr>
          <a:xfrm>
            <a:off x="6944265" y="2642818"/>
            <a:ext cx="782128" cy="707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Signe de multiplication 23">
            <a:extLst>
              <a:ext uri="{FF2B5EF4-FFF2-40B4-BE49-F238E27FC236}">
                <a16:creationId xmlns:a16="http://schemas.microsoft.com/office/drawing/2014/main" id="{E369BAF5-AFA4-4DAC-8C8A-742A2FA5AFCB}"/>
              </a:ext>
            </a:extLst>
          </p:cNvPr>
          <p:cNvSpPr/>
          <p:nvPr/>
        </p:nvSpPr>
        <p:spPr>
          <a:xfrm>
            <a:off x="9282023" y="1934932"/>
            <a:ext cx="782128" cy="707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Signe de multiplication 25">
            <a:extLst>
              <a:ext uri="{FF2B5EF4-FFF2-40B4-BE49-F238E27FC236}">
                <a16:creationId xmlns:a16="http://schemas.microsoft.com/office/drawing/2014/main" id="{229FED23-47BF-44AD-A66A-4A2C0424C0C9}"/>
              </a:ext>
            </a:extLst>
          </p:cNvPr>
          <p:cNvSpPr/>
          <p:nvPr/>
        </p:nvSpPr>
        <p:spPr>
          <a:xfrm>
            <a:off x="7726393" y="2592375"/>
            <a:ext cx="782128" cy="707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Signe de multiplication 27">
            <a:extLst>
              <a:ext uri="{FF2B5EF4-FFF2-40B4-BE49-F238E27FC236}">
                <a16:creationId xmlns:a16="http://schemas.microsoft.com/office/drawing/2014/main" id="{97C78A85-0271-456C-9BAE-4F47541C871D}"/>
              </a:ext>
            </a:extLst>
          </p:cNvPr>
          <p:cNvSpPr/>
          <p:nvPr/>
        </p:nvSpPr>
        <p:spPr>
          <a:xfrm>
            <a:off x="1282461" y="4058590"/>
            <a:ext cx="782128" cy="707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Signe de multiplication 29">
            <a:extLst>
              <a:ext uri="{FF2B5EF4-FFF2-40B4-BE49-F238E27FC236}">
                <a16:creationId xmlns:a16="http://schemas.microsoft.com/office/drawing/2014/main" id="{847437AA-962F-4FE3-A1C9-B1700EA71F1B}"/>
              </a:ext>
            </a:extLst>
          </p:cNvPr>
          <p:cNvSpPr/>
          <p:nvPr/>
        </p:nvSpPr>
        <p:spPr>
          <a:xfrm>
            <a:off x="2064589" y="4058590"/>
            <a:ext cx="782128" cy="707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Signe de multiplication 31">
            <a:extLst>
              <a:ext uri="{FF2B5EF4-FFF2-40B4-BE49-F238E27FC236}">
                <a16:creationId xmlns:a16="http://schemas.microsoft.com/office/drawing/2014/main" id="{B12BC455-4BBA-4DC4-837C-F7B416A2EC63}"/>
              </a:ext>
            </a:extLst>
          </p:cNvPr>
          <p:cNvSpPr/>
          <p:nvPr/>
        </p:nvSpPr>
        <p:spPr>
          <a:xfrm>
            <a:off x="1282461" y="4766476"/>
            <a:ext cx="782128" cy="707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Signe de multiplication 33">
            <a:extLst>
              <a:ext uri="{FF2B5EF4-FFF2-40B4-BE49-F238E27FC236}">
                <a16:creationId xmlns:a16="http://schemas.microsoft.com/office/drawing/2014/main" id="{E83C36FC-1F67-430C-AB25-883494DE5C65}"/>
              </a:ext>
            </a:extLst>
          </p:cNvPr>
          <p:cNvSpPr/>
          <p:nvPr/>
        </p:nvSpPr>
        <p:spPr>
          <a:xfrm>
            <a:off x="3620219" y="4058590"/>
            <a:ext cx="782128" cy="707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Signe de multiplication 35">
            <a:extLst>
              <a:ext uri="{FF2B5EF4-FFF2-40B4-BE49-F238E27FC236}">
                <a16:creationId xmlns:a16="http://schemas.microsoft.com/office/drawing/2014/main" id="{947C92E2-EEC3-490D-9C0B-F5001ED862B7}"/>
              </a:ext>
            </a:extLst>
          </p:cNvPr>
          <p:cNvSpPr/>
          <p:nvPr/>
        </p:nvSpPr>
        <p:spPr>
          <a:xfrm>
            <a:off x="2064589" y="4716033"/>
            <a:ext cx="782128" cy="707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Signe de multiplication 37">
            <a:extLst>
              <a:ext uri="{FF2B5EF4-FFF2-40B4-BE49-F238E27FC236}">
                <a16:creationId xmlns:a16="http://schemas.microsoft.com/office/drawing/2014/main" id="{4D22C01E-E9B6-4B82-AE34-CB82E4AACFFF}"/>
              </a:ext>
            </a:extLst>
          </p:cNvPr>
          <p:cNvSpPr/>
          <p:nvPr/>
        </p:nvSpPr>
        <p:spPr>
          <a:xfrm>
            <a:off x="4856672" y="3283338"/>
            <a:ext cx="782128" cy="707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Signe de multiplication 39">
            <a:extLst>
              <a:ext uri="{FF2B5EF4-FFF2-40B4-BE49-F238E27FC236}">
                <a16:creationId xmlns:a16="http://schemas.microsoft.com/office/drawing/2014/main" id="{06A84BD1-61A1-4412-91EC-54006E42C1F1}"/>
              </a:ext>
            </a:extLst>
          </p:cNvPr>
          <p:cNvSpPr/>
          <p:nvPr/>
        </p:nvSpPr>
        <p:spPr>
          <a:xfrm>
            <a:off x="5638800" y="3283338"/>
            <a:ext cx="782128" cy="707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Signe de multiplication 22">
            <a:extLst>
              <a:ext uri="{FF2B5EF4-FFF2-40B4-BE49-F238E27FC236}">
                <a16:creationId xmlns:a16="http://schemas.microsoft.com/office/drawing/2014/main" id="{6E6AB97F-AE93-44D5-9289-BD5639611B6A}"/>
              </a:ext>
            </a:extLst>
          </p:cNvPr>
          <p:cNvSpPr/>
          <p:nvPr/>
        </p:nvSpPr>
        <p:spPr>
          <a:xfrm>
            <a:off x="6944265" y="4008147"/>
            <a:ext cx="782128" cy="707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Signe de multiplication 24">
            <a:extLst>
              <a:ext uri="{FF2B5EF4-FFF2-40B4-BE49-F238E27FC236}">
                <a16:creationId xmlns:a16="http://schemas.microsoft.com/office/drawing/2014/main" id="{31ECFF33-E35C-41AC-A6D6-256885D31C8D}"/>
              </a:ext>
            </a:extLst>
          </p:cNvPr>
          <p:cNvSpPr/>
          <p:nvPr/>
        </p:nvSpPr>
        <p:spPr>
          <a:xfrm>
            <a:off x="7726393" y="4008147"/>
            <a:ext cx="782128" cy="707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Signe de multiplication 26">
            <a:extLst>
              <a:ext uri="{FF2B5EF4-FFF2-40B4-BE49-F238E27FC236}">
                <a16:creationId xmlns:a16="http://schemas.microsoft.com/office/drawing/2014/main" id="{DE83A935-AA37-46C5-BE06-4A91F354C492}"/>
              </a:ext>
            </a:extLst>
          </p:cNvPr>
          <p:cNvSpPr/>
          <p:nvPr/>
        </p:nvSpPr>
        <p:spPr>
          <a:xfrm>
            <a:off x="6944265" y="4716033"/>
            <a:ext cx="782128" cy="707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Signe de multiplication 28">
            <a:extLst>
              <a:ext uri="{FF2B5EF4-FFF2-40B4-BE49-F238E27FC236}">
                <a16:creationId xmlns:a16="http://schemas.microsoft.com/office/drawing/2014/main" id="{0AFEF188-D80D-4E6F-A74E-5ACD12638B93}"/>
              </a:ext>
            </a:extLst>
          </p:cNvPr>
          <p:cNvSpPr/>
          <p:nvPr/>
        </p:nvSpPr>
        <p:spPr>
          <a:xfrm>
            <a:off x="9282023" y="4008147"/>
            <a:ext cx="782128" cy="707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Signe de multiplication 30">
            <a:extLst>
              <a:ext uri="{FF2B5EF4-FFF2-40B4-BE49-F238E27FC236}">
                <a16:creationId xmlns:a16="http://schemas.microsoft.com/office/drawing/2014/main" id="{FC2C20C7-4A4A-4387-BAD6-AFEA56AD7EBA}"/>
              </a:ext>
            </a:extLst>
          </p:cNvPr>
          <p:cNvSpPr/>
          <p:nvPr/>
        </p:nvSpPr>
        <p:spPr>
          <a:xfrm>
            <a:off x="7726393" y="4665590"/>
            <a:ext cx="782128" cy="7078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531525"/>
      </p:ext>
    </p:extLst>
  </p:cSld>
  <p:clrMapOvr>
    <a:masterClrMapping/>
  </p:clrMapOvr>
  <p:transition spd="slow" advClick="0" advTm="16000">
    <p:fade/>
    <p:sndAc>
      <p:stSnd>
        <p:snd r:embed="rId3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379432" y="309127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9.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15 secondes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C5C76B-3D7E-490A-AA9A-74F9AC840A91}"/>
              </a:ext>
            </a:extLst>
          </p:cNvPr>
          <p:cNvSpPr txBox="1"/>
          <p:nvPr/>
        </p:nvSpPr>
        <p:spPr>
          <a:xfrm>
            <a:off x="3387912" y="1186060"/>
            <a:ext cx="54161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600" dirty="0"/>
              <a:t>3 × 25</a:t>
            </a:r>
            <a:endParaRPr lang="LID4096" sz="16600" dirty="0"/>
          </a:p>
        </p:txBody>
      </p:sp>
    </p:spTree>
    <p:extLst>
      <p:ext uri="{BB962C8B-B14F-4D97-AF65-F5344CB8AC3E}">
        <p14:creationId xmlns:p14="http://schemas.microsoft.com/office/powerpoint/2010/main" val="1546339492"/>
      </p:ext>
    </p:extLst>
  </p:cSld>
  <p:clrMapOvr>
    <a:masterClrMapping/>
  </p:clrMapOvr>
  <p:transition spd="slow" advClick="0" advTm="16000">
    <p:fade/>
    <p:sndAc>
      <p:stSnd>
        <p:snd r:embed="rId3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405257" y="345048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10.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40 secondes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641FF67-194F-412C-9E10-57C1C454B5AE}"/>
              </a:ext>
            </a:extLst>
          </p:cNvPr>
          <p:cNvSpPr txBox="1"/>
          <p:nvPr/>
        </p:nvSpPr>
        <p:spPr>
          <a:xfrm>
            <a:off x="1124897" y="1614037"/>
            <a:ext cx="10448094" cy="362992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algn="ctr">
              <a:defRPr sz="6000"/>
            </a:pPr>
            <a:r>
              <a:rPr lang="fr-FR" sz="8000" dirty="0"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15 billes pèsent 100 g.</a:t>
            </a:r>
          </a:p>
          <a:p>
            <a:pPr algn="ctr">
              <a:defRPr sz="6000"/>
            </a:pPr>
            <a:endParaRPr lang="fr-FR" sz="8000" dirty="0"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algn="ctr">
              <a:defRPr sz="6000"/>
            </a:pPr>
            <a:r>
              <a:rPr lang="fr-FR" sz="8000" dirty="0">
                <a:latin typeface="Arial" panose="020B0604020202020204" pitchFamily="34" charset="0"/>
                <a:cs typeface="Arial" panose="020B0604020202020204" pitchFamily="34" charset="0"/>
              </a:rPr>
              <a:t>3 billes pèsent </a:t>
            </a:r>
            <a:r>
              <a:rPr lang="fr-FR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fr-FR" sz="8000" dirty="0">
                <a:latin typeface="Arial" panose="020B0604020202020204" pitchFamily="34" charset="0"/>
                <a:cs typeface="Arial" panose="020B0604020202020204" pitchFamily="34" charset="0"/>
              </a:rPr>
              <a:t> g.</a:t>
            </a:r>
          </a:p>
        </p:txBody>
      </p:sp>
    </p:spTree>
    <p:extLst>
      <p:ext uri="{BB962C8B-B14F-4D97-AF65-F5344CB8AC3E}">
        <p14:creationId xmlns:p14="http://schemas.microsoft.com/office/powerpoint/2010/main" val="1393935564"/>
      </p:ext>
    </p:extLst>
  </p:cSld>
  <p:clrMapOvr>
    <a:masterClrMapping/>
  </p:clrMapOvr>
  <p:transition spd="slow" advClick="0" advTm="41000">
    <p:fade/>
    <p:sndAc>
      <p:stSnd>
        <p:snd r:embed="rId3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B540AF-0D2B-4470-9005-ABC8C7313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1313895"/>
            <a:ext cx="11387404" cy="1242874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Quelle est (en </a:t>
            </a:r>
            <a:r>
              <a:rPr lang="fr-FR" b="1" dirty="0" err="1"/>
              <a:t>ua</a:t>
            </a:r>
            <a:r>
              <a:rPr lang="fr-FR" b="1" dirty="0"/>
              <a:t>)l’aire de cette figure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F5ACE8D-8F58-43C8-A367-62A0DA5F49A8}"/>
              </a:ext>
            </a:extLst>
          </p:cNvPr>
          <p:cNvSpPr txBox="1"/>
          <p:nvPr/>
        </p:nvSpPr>
        <p:spPr>
          <a:xfrm>
            <a:off x="479393" y="390616"/>
            <a:ext cx="1189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11.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354839-6B3B-4AAA-A230-5D38A2814C89}"/>
              </a:ext>
            </a:extLst>
          </p:cNvPr>
          <p:cNvSpPr txBox="1"/>
          <p:nvPr/>
        </p:nvSpPr>
        <p:spPr>
          <a:xfrm>
            <a:off x="4864963" y="559293"/>
            <a:ext cx="134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30 secondes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465CC6B1-1A46-4583-9285-D794BF8FD415}"/>
              </a:ext>
            </a:extLst>
          </p:cNvPr>
          <p:cNvGrpSpPr/>
          <p:nvPr/>
        </p:nvGrpSpPr>
        <p:grpSpPr>
          <a:xfrm>
            <a:off x="5868144" y="2996952"/>
            <a:ext cx="1368152" cy="432048"/>
            <a:chOff x="5868144" y="3068960"/>
            <a:chExt cx="1368152" cy="43204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6C0F25-DB91-4BB5-AE61-10E8B7608D6D}"/>
                </a:ext>
              </a:extLst>
            </p:cNvPr>
            <p:cNvSpPr/>
            <p:nvPr/>
          </p:nvSpPr>
          <p:spPr>
            <a:xfrm>
              <a:off x="5868144" y="3068960"/>
              <a:ext cx="43204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0EE9603-F801-46DE-8CFB-ABB4CBE41C7D}"/>
                </a:ext>
              </a:extLst>
            </p:cNvPr>
            <p:cNvSpPr txBox="1"/>
            <p:nvPr/>
          </p:nvSpPr>
          <p:spPr>
            <a:xfrm>
              <a:off x="6372200" y="306896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 </a:t>
              </a:r>
              <a:r>
                <a:rPr lang="fr-FR" dirty="0" err="1"/>
                <a:t>ua</a:t>
              </a:r>
              <a:endParaRPr lang="fr-FR" dirty="0"/>
            </a:p>
          </p:txBody>
        </p:sp>
      </p:grpSp>
      <p:pic>
        <p:nvPicPr>
          <p:cNvPr id="12" name="Picture 3">
            <a:extLst>
              <a:ext uri="{FF2B5EF4-FFF2-40B4-BE49-F238E27FC236}">
                <a16:creationId xmlns:a16="http://schemas.microsoft.com/office/drawing/2014/main" id="{CA537178-E8D3-4C25-B213-964FB7308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96952"/>
            <a:ext cx="3600400" cy="269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242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B540AF-0D2B-4470-9005-ABC8C7313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946" y="2186126"/>
            <a:ext cx="9144000" cy="1242874"/>
          </a:xfrm>
        </p:spPr>
        <p:txBody>
          <a:bodyPr>
            <a:normAutofit fontScale="90000"/>
          </a:bodyPr>
          <a:lstStyle/>
          <a:p>
            <a:r>
              <a:rPr lang="fr-FR" sz="8000" b="1" dirty="0"/>
              <a:t>10 vélos et 5 tricycles.</a:t>
            </a:r>
            <a:br>
              <a:rPr lang="fr-FR" sz="8000" b="1" dirty="0"/>
            </a:br>
            <a:r>
              <a:rPr lang="fr-FR" sz="8000" b="1" dirty="0"/>
              <a:t>Combien de roues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F5ACE8D-8F58-43C8-A367-62A0DA5F49A8}"/>
              </a:ext>
            </a:extLst>
          </p:cNvPr>
          <p:cNvSpPr txBox="1"/>
          <p:nvPr/>
        </p:nvSpPr>
        <p:spPr>
          <a:xfrm>
            <a:off x="479393" y="390616"/>
            <a:ext cx="1189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12.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354839-6B3B-4AAA-A230-5D38A2814C89}"/>
              </a:ext>
            </a:extLst>
          </p:cNvPr>
          <p:cNvSpPr txBox="1"/>
          <p:nvPr/>
        </p:nvSpPr>
        <p:spPr>
          <a:xfrm>
            <a:off x="4864963" y="559293"/>
            <a:ext cx="134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25 secondes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B19E7A4-C06D-4C86-99D8-CCF14A2DC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766" y="3629025"/>
            <a:ext cx="6479795" cy="244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000"/>
    </mc:Choice>
    <mc:Fallback xmlns="">
      <p:transition spd="slow" advClick="0" advTm="26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576379" y="359116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13.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9641FF67-194F-412C-9E10-57C1C454B5AE}"/>
                  </a:ext>
                </a:extLst>
              </p:cNvPr>
              <p:cNvSpPr txBox="1"/>
              <p:nvPr/>
            </p:nvSpPr>
            <p:spPr>
              <a:xfrm>
                <a:off x="1602127" y="1308850"/>
                <a:ext cx="9530792" cy="18198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t" anchorCtr="0" compatLnSpc="0">
                <a:spAutoFit/>
              </a:bodyPr>
              <a:lstStyle/>
              <a:p>
                <a:pPr hangingPunct="0">
                  <a:defRPr sz="6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500" i="1" dirty="0">
                          <a:latin typeface="Cambria Math" panose="02040503050406030204" pitchFamily="18" charset="0"/>
                          <a:ea typeface="Microsoft YaHei"/>
                          <a:cs typeface="Mangal"/>
                        </a:rPr>
                        <m:t>3200 − 1001</m:t>
                      </m:r>
                    </m:oMath>
                  </m:oMathPara>
                </a14:m>
                <a:endParaRPr lang="fr-FR" sz="8000" dirty="0"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9641FF67-194F-412C-9E10-57C1C454B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127" y="1308850"/>
                <a:ext cx="9530792" cy="18198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031126"/>
      </p:ext>
    </p:extLst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745192" y="404641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14.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641FF67-194F-412C-9E10-57C1C454B5AE}"/>
              </a:ext>
            </a:extLst>
          </p:cNvPr>
          <p:cNvSpPr txBox="1"/>
          <p:nvPr/>
        </p:nvSpPr>
        <p:spPr>
          <a:xfrm>
            <a:off x="2130380" y="1406342"/>
            <a:ext cx="7398926" cy="31272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>
              <a:defRPr sz="6000"/>
            </a:pPr>
            <a:r>
              <a:rPr lang="fr-FR" sz="13800" dirty="0">
                <a:latin typeface="Arial"/>
                <a:ea typeface="Microsoft YaHei"/>
                <a:cs typeface="Mangal"/>
              </a:rPr>
              <a:t>300 × 20</a:t>
            </a:r>
            <a:endParaRPr lang="fr-FR" sz="8800" dirty="0"/>
          </a:p>
        </p:txBody>
      </p:sp>
    </p:spTree>
    <p:extLst>
      <p:ext uri="{BB962C8B-B14F-4D97-AF65-F5344CB8AC3E}">
        <p14:creationId xmlns:p14="http://schemas.microsoft.com/office/powerpoint/2010/main" val="1648365499"/>
      </p:ext>
    </p:extLst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4">
            <a:extLst>
              <a:ext uri="{FF2B5EF4-FFF2-40B4-BE49-F238E27FC236}">
                <a16:creationId xmlns:a16="http://schemas.microsoft.com/office/drawing/2014/main" id="{EAB05D22-2F59-4B83-8025-44864C7418E5}"/>
              </a:ext>
            </a:extLst>
          </p:cNvPr>
          <p:cNvSpPr/>
          <p:nvPr/>
        </p:nvSpPr>
        <p:spPr>
          <a:xfrm>
            <a:off x="537236" y="29505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15.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588211C-6B28-4FC5-A29D-EF1A14285F15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BFC08D-4DB7-4980-BEF6-6428D33EF50B}"/>
              </a:ext>
            </a:extLst>
          </p:cNvPr>
          <p:cNvSpPr/>
          <p:nvPr/>
        </p:nvSpPr>
        <p:spPr>
          <a:xfrm>
            <a:off x="174726" y="1458875"/>
            <a:ext cx="12918406" cy="41784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/>
            <a:r>
              <a:rPr lang="fr-FR" sz="6600" dirty="0">
                <a:latin typeface="Arial"/>
                <a:ea typeface="Microsoft YaHei"/>
                <a:cs typeface="Mangal"/>
              </a:rPr>
              <a:t>Combien font :</a:t>
            </a:r>
          </a:p>
          <a:p>
            <a:pPr algn="ctr"/>
            <a:endParaRPr lang="fr-FR" sz="6600" dirty="0">
              <a:latin typeface="Arial"/>
              <a:ea typeface="Microsoft YaHei"/>
              <a:cs typeface="Mangal"/>
            </a:endParaRPr>
          </a:p>
          <a:p>
            <a:pPr algn="ctr"/>
            <a:r>
              <a:rPr lang="fr-FR" sz="6600" dirty="0">
                <a:latin typeface="Arial"/>
                <a:ea typeface="Microsoft YaHei"/>
                <a:cs typeface="Mangal"/>
              </a:rPr>
              <a:t>2 + 3×(4 + 1)</a:t>
            </a:r>
          </a:p>
          <a:p>
            <a:endParaRPr lang="fr-FR" sz="4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DB43DB-82E6-49C1-A56A-397E7812BDE9}"/>
              </a:ext>
            </a:extLst>
          </p:cNvPr>
          <p:cNvSpPr txBox="1">
            <a:spLocks noResize="1"/>
          </p:cNvSpPr>
          <p:nvPr/>
        </p:nvSpPr>
        <p:spPr>
          <a:xfrm>
            <a:off x="8556240" y="4727520"/>
            <a:ext cx="719640" cy="359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hangingPunct="0"/>
            <a:endParaRPr lang="fr-FR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33230008"/>
      </p:ext>
    </p:extLst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407567" y="358082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16.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641FF67-194F-412C-9E10-57C1C454B5AE}"/>
              </a:ext>
            </a:extLst>
          </p:cNvPr>
          <p:cNvSpPr txBox="1"/>
          <p:nvPr/>
        </p:nvSpPr>
        <p:spPr>
          <a:xfrm>
            <a:off x="597318" y="1167437"/>
            <a:ext cx="11240429" cy="4868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6000"/>
            </a:pPr>
            <a:r>
              <a:rPr lang="fr-FR" sz="5400" dirty="0"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Complète la suite.</a:t>
            </a:r>
          </a:p>
          <a:p>
            <a:pPr algn="ctr">
              <a:defRPr sz="6000"/>
            </a:pPr>
            <a:endParaRPr lang="sv-SE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6000"/>
            </a:pPr>
            <a:r>
              <a:rPr lang="sv-SE" sz="5400" dirty="0">
                <a:latin typeface="Arial" panose="020B0604020202020204" pitchFamily="34" charset="0"/>
                <a:cs typeface="Arial" panose="020B0604020202020204" pitchFamily="34" charset="0"/>
              </a:rPr>
              <a:t>2 h 47 </a:t>
            </a:r>
          </a:p>
          <a:p>
            <a:pPr algn="ctr">
              <a:defRPr sz="6000"/>
            </a:pPr>
            <a:r>
              <a:rPr lang="sv-SE" sz="5400" dirty="0">
                <a:latin typeface="Arial" panose="020B0604020202020204" pitchFamily="34" charset="0"/>
                <a:cs typeface="Arial" panose="020B0604020202020204" pitchFamily="34" charset="0"/>
              </a:rPr>
              <a:t>2 h 53 </a:t>
            </a:r>
          </a:p>
          <a:p>
            <a:pPr algn="ctr">
              <a:defRPr sz="6000"/>
            </a:pPr>
            <a:r>
              <a:rPr lang="sv-SE" sz="5400" dirty="0">
                <a:latin typeface="Arial" panose="020B0604020202020204" pitchFamily="34" charset="0"/>
                <a:cs typeface="Arial" panose="020B0604020202020204" pitchFamily="34" charset="0"/>
              </a:rPr>
              <a:t>2 h 59</a:t>
            </a:r>
          </a:p>
          <a:p>
            <a:pPr algn="ctr">
              <a:defRPr sz="6000"/>
            </a:pPr>
            <a:r>
              <a:rPr lang="sv-SE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sv-SE" sz="5400" dirty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sv-SE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fr-FR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270354"/>
      </p:ext>
    </p:extLst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670078B-A72C-47E0-957B-D16E2A8C8F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78338" y="3429000"/>
            <a:ext cx="7713662" cy="2679700"/>
          </a:xfrm>
        </p:spPr>
        <p:txBody>
          <a:bodyPr/>
          <a:lstStyle/>
          <a:p>
            <a:pPr algn="ctr">
              <a:spcBef>
                <a:spcPts val="638"/>
              </a:spcBef>
              <a:buNone/>
            </a:pPr>
            <a:r>
              <a:rPr lang="fr-FR" sz="4400" b="1" dirty="0"/>
              <a:t>Sujet de qualification des classes de CM2 et 6</a:t>
            </a:r>
            <a:r>
              <a:rPr lang="fr-FR" sz="4400" b="1" baseline="30000" dirty="0"/>
              <a:t>e</a:t>
            </a:r>
            <a:r>
              <a:rPr lang="fr-FR" sz="4400" b="1" dirty="0"/>
              <a:t>.</a:t>
            </a:r>
          </a:p>
          <a:p>
            <a:pPr algn="ctr">
              <a:spcBef>
                <a:spcPts val="638"/>
              </a:spcBef>
              <a:buNone/>
            </a:pPr>
            <a:r>
              <a:rPr lang="fr-FR" sz="4400" dirty="0"/>
              <a:t>(</a:t>
            </a:r>
            <a:r>
              <a:rPr lang="fr-FR" sz="4400" i="1" dirty="0"/>
              <a:t>20 questions</a:t>
            </a:r>
            <a:r>
              <a:rPr lang="fr-FR" sz="4400" dirty="0"/>
              <a:t>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4F3BB7-0B8C-4E12-BC3B-38264E390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08" y="533881"/>
            <a:ext cx="6604026" cy="2361149"/>
          </a:xfrm>
          <a:prstGeom prst="rect">
            <a:avLst/>
          </a:prstGeom>
        </p:spPr>
      </p:pic>
    </p:spTree>
  </p:cSld>
  <p:clrMapOvr>
    <a:masterClrMapping/>
  </p:clrMapOvr>
  <p:transition spd="slow">
    <p:fade/>
    <p:sndAc>
      <p:stSnd>
        <p:snd r:embed="rId3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421636" y="29505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17.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30 secondes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63DB230-83F7-415D-A2F8-0FA09ADEF99E}"/>
              </a:ext>
            </a:extLst>
          </p:cNvPr>
          <p:cNvSpPr/>
          <p:nvPr/>
        </p:nvSpPr>
        <p:spPr>
          <a:xfrm>
            <a:off x="421636" y="1099916"/>
            <a:ext cx="12918406" cy="84230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r>
              <a:rPr lang="fr-FR" sz="4800" dirty="0">
                <a:latin typeface="Arial"/>
                <a:ea typeface="Microsoft YaHei"/>
                <a:cs typeface="Mangal"/>
              </a:rPr>
              <a:t>Donner la valeur de l’angle marqué </a:t>
            </a:r>
            <a:r>
              <a:rPr lang="fr-FR" sz="4800" dirty="0">
                <a:solidFill>
                  <a:srgbClr val="FF0000"/>
                </a:solidFill>
                <a:latin typeface="Arial"/>
                <a:ea typeface="Microsoft YaHei"/>
                <a:cs typeface="Mangal"/>
              </a:rPr>
              <a:t>?</a:t>
            </a:r>
            <a:r>
              <a:rPr lang="fr-FR" sz="4800" dirty="0">
                <a:latin typeface="Arial"/>
                <a:ea typeface="Microsoft YaHei"/>
                <a:cs typeface="Mangal"/>
              </a:rPr>
              <a:t>.</a:t>
            </a:r>
            <a:endParaRPr lang="fr-FR" sz="4400" dirty="0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EFFA32D9-B4F1-4BBD-AB05-D10AF5FC512D}"/>
              </a:ext>
            </a:extLst>
          </p:cNvPr>
          <p:cNvSpPr/>
          <p:nvPr/>
        </p:nvSpPr>
        <p:spPr>
          <a:xfrm>
            <a:off x="2474720" y="2264807"/>
            <a:ext cx="7217000" cy="3612982"/>
          </a:xfrm>
          <a:prstGeom prst="triangle">
            <a:avLst>
              <a:gd name="adj" fmla="val 44350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A6A24AF-9204-40FC-B165-D0240F223779}"/>
              </a:ext>
            </a:extLst>
          </p:cNvPr>
          <p:cNvCxnSpPr/>
          <p:nvPr/>
        </p:nvCxnSpPr>
        <p:spPr>
          <a:xfrm>
            <a:off x="3765594" y="3992339"/>
            <a:ext cx="530002" cy="5067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6F1D76D-D740-44D1-85F9-7FBB06DB319A}"/>
              </a:ext>
            </a:extLst>
          </p:cNvPr>
          <p:cNvCxnSpPr/>
          <p:nvPr/>
        </p:nvCxnSpPr>
        <p:spPr>
          <a:xfrm>
            <a:off x="3876253" y="3861294"/>
            <a:ext cx="530002" cy="5067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3A31DD4-64F3-4879-9416-499410007A2B}"/>
              </a:ext>
            </a:extLst>
          </p:cNvPr>
          <p:cNvCxnSpPr>
            <a:cxnSpLocks/>
          </p:cNvCxnSpPr>
          <p:nvPr/>
        </p:nvCxnSpPr>
        <p:spPr>
          <a:xfrm flipH="1">
            <a:off x="7306300" y="3785121"/>
            <a:ext cx="486318" cy="5290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806CB01-1B97-4632-A247-24D36687A05B}"/>
              </a:ext>
            </a:extLst>
          </p:cNvPr>
          <p:cNvCxnSpPr>
            <a:cxnSpLocks/>
          </p:cNvCxnSpPr>
          <p:nvPr/>
        </p:nvCxnSpPr>
        <p:spPr>
          <a:xfrm flipH="1">
            <a:off x="7438800" y="3861294"/>
            <a:ext cx="485836" cy="5445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D5308C8E-CA2D-46B7-AC3A-414CF8F1624E}"/>
              </a:ext>
            </a:extLst>
          </p:cNvPr>
          <p:cNvCxnSpPr/>
          <p:nvPr/>
        </p:nvCxnSpPr>
        <p:spPr>
          <a:xfrm>
            <a:off x="5335216" y="2667332"/>
            <a:ext cx="365311" cy="3203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636C6B5-4A43-4E8B-A909-45A20FE315AB}"/>
              </a:ext>
            </a:extLst>
          </p:cNvPr>
          <p:cNvCxnSpPr>
            <a:cxnSpLocks/>
          </p:cNvCxnSpPr>
          <p:nvPr/>
        </p:nvCxnSpPr>
        <p:spPr>
          <a:xfrm flipV="1">
            <a:off x="5688878" y="2597442"/>
            <a:ext cx="351066" cy="4023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106052DD-9B2E-4DDF-BE29-682DE1DD7F13}"/>
              </a:ext>
            </a:extLst>
          </p:cNvPr>
          <p:cNvSpPr/>
          <p:nvPr/>
        </p:nvSpPr>
        <p:spPr>
          <a:xfrm>
            <a:off x="2611995" y="5387236"/>
            <a:ext cx="401870" cy="861982"/>
          </a:xfrm>
          <a:prstGeom prst="arc">
            <a:avLst>
              <a:gd name="adj1" fmla="val 17185762"/>
              <a:gd name="adj2" fmla="val 0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3D80959-4323-44B8-B839-56443E60A1BE}"/>
              </a:ext>
            </a:extLst>
          </p:cNvPr>
          <p:cNvSpPr txBox="1"/>
          <p:nvPr/>
        </p:nvSpPr>
        <p:spPr>
          <a:xfrm rot="16200000">
            <a:off x="2710691" y="5222529"/>
            <a:ext cx="1200329" cy="5939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fr-FR" sz="6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5776791"/>
      </p:ext>
    </p:extLst>
  </p:cSld>
  <p:clrMapOvr>
    <a:masterClrMapping/>
  </p:clrMapOvr>
  <p:transition spd="slow" advClick="0" advTm="31000">
    <p:fade/>
    <p:sndAc>
      <p:stSnd>
        <p:snd r:embed="rId3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B540AF-0D2B-4470-9005-ABC8C7313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692" y="2131744"/>
            <a:ext cx="9144000" cy="1242874"/>
          </a:xfrm>
        </p:spPr>
        <p:txBody>
          <a:bodyPr>
            <a:normAutofit/>
          </a:bodyPr>
          <a:lstStyle/>
          <a:p>
            <a:r>
              <a:rPr lang="fr-FR" b="1" dirty="0"/>
              <a:t>2 + 3 × </a:t>
            </a:r>
            <a:r>
              <a:rPr lang="fr-FR" b="1" dirty="0">
                <a:solidFill>
                  <a:srgbClr val="FF0000"/>
                </a:solidFill>
              </a:rPr>
              <a:t>? </a:t>
            </a:r>
            <a:r>
              <a:rPr lang="fr-FR" b="1" dirty="0"/>
              <a:t>= 20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F5ACE8D-8F58-43C8-A367-62A0DA5F49A8}"/>
              </a:ext>
            </a:extLst>
          </p:cNvPr>
          <p:cNvSpPr txBox="1"/>
          <p:nvPr/>
        </p:nvSpPr>
        <p:spPr>
          <a:xfrm>
            <a:off x="479393" y="390616"/>
            <a:ext cx="1189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18.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354839-6B3B-4AAA-A230-5D38A2814C89}"/>
              </a:ext>
            </a:extLst>
          </p:cNvPr>
          <p:cNvSpPr txBox="1"/>
          <p:nvPr/>
        </p:nvSpPr>
        <p:spPr>
          <a:xfrm>
            <a:off x="4864963" y="559293"/>
            <a:ext cx="134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25 secondes</a:t>
            </a:r>
          </a:p>
        </p:txBody>
      </p:sp>
    </p:spTree>
    <p:extLst>
      <p:ext uri="{BB962C8B-B14F-4D97-AF65-F5344CB8AC3E}">
        <p14:creationId xmlns:p14="http://schemas.microsoft.com/office/powerpoint/2010/main" val="157245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000"/>
    </mc:Choice>
    <mc:Fallback>
      <p:transition spd="slow" advTm="26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6672B25-7F32-4752-8A83-5E59FF05FF8C}"/>
              </a:ext>
            </a:extLst>
          </p:cNvPr>
          <p:cNvSpPr txBox="1"/>
          <p:nvPr/>
        </p:nvSpPr>
        <p:spPr>
          <a:xfrm>
            <a:off x="155275" y="103517"/>
            <a:ext cx="1321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00B050"/>
                </a:solidFill>
              </a:rPr>
              <a:t>19.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9F92F7F-0271-4547-942A-ACDC717BF52E}"/>
              </a:ext>
            </a:extLst>
          </p:cNvPr>
          <p:cNvSpPr txBox="1"/>
          <p:nvPr/>
        </p:nvSpPr>
        <p:spPr>
          <a:xfrm>
            <a:off x="859766" y="822515"/>
            <a:ext cx="10472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Combien y-a-t ’il de croix </a:t>
            </a:r>
            <a:r>
              <a:rPr lang="fr-FR" sz="3600" dirty="0">
                <a:solidFill>
                  <a:srgbClr val="0099FF"/>
                </a:solidFill>
              </a:rPr>
              <a:t>bleues</a:t>
            </a:r>
            <a:r>
              <a:rPr lang="fr-FR" sz="3600" dirty="0"/>
              <a:t>?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CF8B632-13B9-413E-AF43-FFEB61332793}"/>
              </a:ext>
            </a:extLst>
          </p:cNvPr>
          <p:cNvSpPr txBox="1"/>
          <p:nvPr/>
        </p:nvSpPr>
        <p:spPr>
          <a:xfrm>
            <a:off x="4864963" y="559293"/>
            <a:ext cx="134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20 secondes</a:t>
            </a:r>
          </a:p>
        </p:txBody>
      </p:sp>
      <p:sp>
        <p:nvSpPr>
          <p:cNvPr id="24" name="Signe de multiplication 23">
            <a:extLst>
              <a:ext uri="{FF2B5EF4-FFF2-40B4-BE49-F238E27FC236}">
                <a16:creationId xmlns:a16="http://schemas.microsoft.com/office/drawing/2014/main" id="{37C06740-E804-416F-A797-9B6AF40B8067}"/>
              </a:ext>
            </a:extLst>
          </p:cNvPr>
          <p:cNvSpPr/>
          <p:nvPr/>
        </p:nvSpPr>
        <p:spPr>
          <a:xfrm>
            <a:off x="3870384" y="2843395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Signe de multiplication 25">
            <a:extLst>
              <a:ext uri="{FF2B5EF4-FFF2-40B4-BE49-F238E27FC236}">
                <a16:creationId xmlns:a16="http://schemas.microsoft.com/office/drawing/2014/main" id="{2BBFDD80-DDEF-4EBE-91E1-31FA6225E125}"/>
              </a:ext>
            </a:extLst>
          </p:cNvPr>
          <p:cNvSpPr/>
          <p:nvPr/>
        </p:nvSpPr>
        <p:spPr>
          <a:xfrm>
            <a:off x="3088256" y="3551281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Signe de multiplication 27">
            <a:extLst>
              <a:ext uri="{FF2B5EF4-FFF2-40B4-BE49-F238E27FC236}">
                <a16:creationId xmlns:a16="http://schemas.microsoft.com/office/drawing/2014/main" id="{AAFDF056-EDCF-417E-84E6-2A7A06922C60}"/>
              </a:ext>
            </a:extLst>
          </p:cNvPr>
          <p:cNvSpPr/>
          <p:nvPr/>
        </p:nvSpPr>
        <p:spPr>
          <a:xfrm>
            <a:off x="3870384" y="3500838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Signe de multiplication 29">
            <a:extLst>
              <a:ext uri="{FF2B5EF4-FFF2-40B4-BE49-F238E27FC236}">
                <a16:creationId xmlns:a16="http://schemas.microsoft.com/office/drawing/2014/main" id="{2F49E6BF-E7C8-44E4-AB6B-3D83AA3A3A89}"/>
              </a:ext>
            </a:extLst>
          </p:cNvPr>
          <p:cNvSpPr/>
          <p:nvPr/>
        </p:nvSpPr>
        <p:spPr>
          <a:xfrm>
            <a:off x="4652512" y="3500838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Signe de multiplication 31">
            <a:extLst>
              <a:ext uri="{FF2B5EF4-FFF2-40B4-BE49-F238E27FC236}">
                <a16:creationId xmlns:a16="http://schemas.microsoft.com/office/drawing/2014/main" id="{D0B137A4-D515-4C11-BE99-0A8AC248C89F}"/>
              </a:ext>
            </a:extLst>
          </p:cNvPr>
          <p:cNvSpPr/>
          <p:nvPr/>
        </p:nvSpPr>
        <p:spPr>
          <a:xfrm>
            <a:off x="4652512" y="2843395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Signe de multiplication 33">
            <a:extLst>
              <a:ext uri="{FF2B5EF4-FFF2-40B4-BE49-F238E27FC236}">
                <a16:creationId xmlns:a16="http://schemas.microsoft.com/office/drawing/2014/main" id="{6C44CE65-00C8-4913-B831-0F408DD1782B}"/>
              </a:ext>
            </a:extLst>
          </p:cNvPr>
          <p:cNvSpPr/>
          <p:nvPr/>
        </p:nvSpPr>
        <p:spPr>
          <a:xfrm>
            <a:off x="5434640" y="3500838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Signe de multiplication 34">
            <a:extLst>
              <a:ext uri="{FF2B5EF4-FFF2-40B4-BE49-F238E27FC236}">
                <a16:creationId xmlns:a16="http://schemas.microsoft.com/office/drawing/2014/main" id="{0804CC9C-4381-4546-B5C4-CE7A1A67F480}"/>
              </a:ext>
            </a:extLst>
          </p:cNvPr>
          <p:cNvSpPr/>
          <p:nvPr/>
        </p:nvSpPr>
        <p:spPr>
          <a:xfrm>
            <a:off x="5434640" y="2843395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Signe de multiplication 35">
            <a:extLst>
              <a:ext uri="{FF2B5EF4-FFF2-40B4-BE49-F238E27FC236}">
                <a16:creationId xmlns:a16="http://schemas.microsoft.com/office/drawing/2014/main" id="{F770AC61-26AF-4CF4-A9DD-1ABFDA41B9B4}"/>
              </a:ext>
            </a:extLst>
          </p:cNvPr>
          <p:cNvSpPr/>
          <p:nvPr/>
        </p:nvSpPr>
        <p:spPr>
          <a:xfrm>
            <a:off x="5434640" y="2110288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Signe de multiplication 36">
            <a:extLst>
              <a:ext uri="{FF2B5EF4-FFF2-40B4-BE49-F238E27FC236}">
                <a16:creationId xmlns:a16="http://schemas.microsoft.com/office/drawing/2014/main" id="{3F91E566-AA1F-4F66-97B5-BFD5E5FD4E95}"/>
              </a:ext>
            </a:extLst>
          </p:cNvPr>
          <p:cNvSpPr/>
          <p:nvPr/>
        </p:nvSpPr>
        <p:spPr>
          <a:xfrm>
            <a:off x="4652512" y="2135509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Signe de multiplication 37">
            <a:extLst>
              <a:ext uri="{FF2B5EF4-FFF2-40B4-BE49-F238E27FC236}">
                <a16:creationId xmlns:a16="http://schemas.microsoft.com/office/drawing/2014/main" id="{1303AF52-6CA5-4F44-8942-39D2C73B61EA}"/>
              </a:ext>
            </a:extLst>
          </p:cNvPr>
          <p:cNvSpPr/>
          <p:nvPr/>
        </p:nvSpPr>
        <p:spPr>
          <a:xfrm>
            <a:off x="5434640" y="1452845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Signe de multiplication 38">
            <a:extLst>
              <a:ext uri="{FF2B5EF4-FFF2-40B4-BE49-F238E27FC236}">
                <a16:creationId xmlns:a16="http://schemas.microsoft.com/office/drawing/2014/main" id="{5BDE7F7B-0D0D-440C-8345-BF2A32B60F3D}"/>
              </a:ext>
            </a:extLst>
          </p:cNvPr>
          <p:cNvSpPr/>
          <p:nvPr/>
        </p:nvSpPr>
        <p:spPr>
          <a:xfrm>
            <a:off x="6216768" y="3500838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Signe de multiplication 39">
            <a:extLst>
              <a:ext uri="{FF2B5EF4-FFF2-40B4-BE49-F238E27FC236}">
                <a16:creationId xmlns:a16="http://schemas.microsoft.com/office/drawing/2014/main" id="{EFB832A6-A006-4C37-ABC1-B5C6E31DFF19}"/>
              </a:ext>
            </a:extLst>
          </p:cNvPr>
          <p:cNvSpPr/>
          <p:nvPr/>
        </p:nvSpPr>
        <p:spPr>
          <a:xfrm>
            <a:off x="6216768" y="2843395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Signe de multiplication 40">
            <a:extLst>
              <a:ext uri="{FF2B5EF4-FFF2-40B4-BE49-F238E27FC236}">
                <a16:creationId xmlns:a16="http://schemas.microsoft.com/office/drawing/2014/main" id="{1D4BCDEB-A233-4D70-8DAB-70D1867B3D62}"/>
              </a:ext>
            </a:extLst>
          </p:cNvPr>
          <p:cNvSpPr/>
          <p:nvPr/>
        </p:nvSpPr>
        <p:spPr>
          <a:xfrm>
            <a:off x="6216768" y="2110288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Signe de multiplication 41">
            <a:extLst>
              <a:ext uri="{FF2B5EF4-FFF2-40B4-BE49-F238E27FC236}">
                <a16:creationId xmlns:a16="http://schemas.microsoft.com/office/drawing/2014/main" id="{1DBCFC24-3F72-4A4E-9066-3A93725A24DF}"/>
              </a:ext>
            </a:extLst>
          </p:cNvPr>
          <p:cNvSpPr/>
          <p:nvPr/>
        </p:nvSpPr>
        <p:spPr>
          <a:xfrm>
            <a:off x="6216768" y="1452845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Signe de multiplication 42">
            <a:extLst>
              <a:ext uri="{FF2B5EF4-FFF2-40B4-BE49-F238E27FC236}">
                <a16:creationId xmlns:a16="http://schemas.microsoft.com/office/drawing/2014/main" id="{7ACAD98C-E9D3-47F8-A3CF-316DE820E12C}"/>
              </a:ext>
            </a:extLst>
          </p:cNvPr>
          <p:cNvSpPr/>
          <p:nvPr/>
        </p:nvSpPr>
        <p:spPr>
          <a:xfrm>
            <a:off x="6998896" y="3500838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Signe de multiplication 43">
            <a:extLst>
              <a:ext uri="{FF2B5EF4-FFF2-40B4-BE49-F238E27FC236}">
                <a16:creationId xmlns:a16="http://schemas.microsoft.com/office/drawing/2014/main" id="{48B6965F-2567-479F-9324-8F3C7654A624}"/>
              </a:ext>
            </a:extLst>
          </p:cNvPr>
          <p:cNvSpPr/>
          <p:nvPr/>
        </p:nvSpPr>
        <p:spPr>
          <a:xfrm>
            <a:off x="6998896" y="2843395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Signe de multiplication 44">
            <a:extLst>
              <a:ext uri="{FF2B5EF4-FFF2-40B4-BE49-F238E27FC236}">
                <a16:creationId xmlns:a16="http://schemas.microsoft.com/office/drawing/2014/main" id="{22F0AC43-F899-4E09-B43D-9BFF1893C46C}"/>
              </a:ext>
            </a:extLst>
          </p:cNvPr>
          <p:cNvSpPr/>
          <p:nvPr/>
        </p:nvSpPr>
        <p:spPr>
          <a:xfrm>
            <a:off x="6998896" y="2110288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Signe de multiplication 45">
            <a:extLst>
              <a:ext uri="{FF2B5EF4-FFF2-40B4-BE49-F238E27FC236}">
                <a16:creationId xmlns:a16="http://schemas.microsoft.com/office/drawing/2014/main" id="{407A423B-AFE1-4CC2-BF2D-D8770DF6F6BC}"/>
              </a:ext>
            </a:extLst>
          </p:cNvPr>
          <p:cNvSpPr/>
          <p:nvPr/>
        </p:nvSpPr>
        <p:spPr>
          <a:xfrm>
            <a:off x="7861542" y="3551281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Signe de multiplication 46">
            <a:extLst>
              <a:ext uri="{FF2B5EF4-FFF2-40B4-BE49-F238E27FC236}">
                <a16:creationId xmlns:a16="http://schemas.microsoft.com/office/drawing/2014/main" id="{731794F0-8326-4C35-B236-96D92FBC9A6C}"/>
              </a:ext>
            </a:extLst>
          </p:cNvPr>
          <p:cNvSpPr/>
          <p:nvPr/>
        </p:nvSpPr>
        <p:spPr>
          <a:xfrm>
            <a:off x="7861542" y="2893838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Signe de multiplication 47">
            <a:extLst>
              <a:ext uri="{FF2B5EF4-FFF2-40B4-BE49-F238E27FC236}">
                <a16:creationId xmlns:a16="http://schemas.microsoft.com/office/drawing/2014/main" id="{E7CA27A3-0440-4B22-9CF0-F3B372FE6CDF}"/>
              </a:ext>
            </a:extLst>
          </p:cNvPr>
          <p:cNvSpPr/>
          <p:nvPr/>
        </p:nvSpPr>
        <p:spPr>
          <a:xfrm>
            <a:off x="8643670" y="3500838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C3FA0109-768B-4A28-95B4-1EC1CB8FAC2C}"/>
              </a:ext>
            </a:extLst>
          </p:cNvPr>
          <p:cNvCxnSpPr>
            <a:cxnSpLocks/>
          </p:cNvCxnSpPr>
          <p:nvPr/>
        </p:nvCxnSpPr>
        <p:spPr>
          <a:xfrm>
            <a:off x="6096000" y="1452845"/>
            <a:ext cx="0" cy="5341388"/>
          </a:xfrm>
          <a:prstGeom prst="line">
            <a:avLst/>
          </a:prstGeom>
          <a:ln w="793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D437D2EA-0BE3-431C-A456-ADA1CDE55458}"/>
              </a:ext>
            </a:extLst>
          </p:cNvPr>
          <p:cNvCxnSpPr/>
          <p:nvPr/>
        </p:nvCxnSpPr>
        <p:spPr>
          <a:xfrm>
            <a:off x="2599425" y="4063773"/>
            <a:ext cx="7039154" cy="0"/>
          </a:xfrm>
          <a:prstGeom prst="line">
            <a:avLst/>
          </a:prstGeom>
          <a:ln w="920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Signe de multiplication 50">
            <a:extLst>
              <a:ext uri="{FF2B5EF4-FFF2-40B4-BE49-F238E27FC236}">
                <a16:creationId xmlns:a16="http://schemas.microsoft.com/office/drawing/2014/main" id="{4325B2F2-0EA9-4A8D-AD7C-3C1E9EABF683}"/>
              </a:ext>
            </a:extLst>
          </p:cNvPr>
          <p:cNvSpPr/>
          <p:nvPr/>
        </p:nvSpPr>
        <p:spPr>
          <a:xfrm>
            <a:off x="3088256" y="4380318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Signe de multiplication 51">
            <a:extLst>
              <a:ext uri="{FF2B5EF4-FFF2-40B4-BE49-F238E27FC236}">
                <a16:creationId xmlns:a16="http://schemas.microsoft.com/office/drawing/2014/main" id="{C821BC45-0C0B-4B6F-883A-89EEB46C4789}"/>
              </a:ext>
            </a:extLst>
          </p:cNvPr>
          <p:cNvSpPr/>
          <p:nvPr/>
        </p:nvSpPr>
        <p:spPr>
          <a:xfrm>
            <a:off x="3870384" y="4329875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Signe de multiplication 52">
            <a:extLst>
              <a:ext uri="{FF2B5EF4-FFF2-40B4-BE49-F238E27FC236}">
                <a16:creationId xmlns:a16="http://schemas.microsoft.com/office/drawing/2014/main" id="{3964C411-7471-4BA3-BE38-DE43F209F4D1}"/>
              </a:ext>
            </a:extLst>
          </p:cNvPr>
          <p:cNvSpPr/>
          <p:nvPr/>
        </p:nvSpPr>
        <p:spPr>
          <a:xfrm>
            <a:off x="4652512" y="4329875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Signe de multiplication 53">
            <a:extLst>
              <a:ext uri="{FF2B5EF4-FFF2-40B4-BE49-F238E27FC236}">
                <a16:creationId xmlns:a16="http://schemas.microsoft.com/office/drawing/2014/main" id="{94CDC3D1-50FC-4587-A813-81F0AA86C6BE}"/>
              </a:ext>
            </a:extLst>
          </p:cNvPr>
          <p:cNvSpPr/>
          <p:nvPr/>
        </p:nvSpPr>
        <p:spPr>
          <a:xfrm>
            <a:off x="5434640" y="4329875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Signe de multiplication 54">
            <a:extLst>
              <a:ext uri="{FF2B5EF4-FFF2-40B4-BE49-F238E27FC236}">
                <a16:creationId xmlns:a16="http://schemas.microsoft.com/office/drawing/2014/main" id="{E8AF76EC-5090-423E-8A21-3C119DEEB3BF}"/>
              </a:ext>
            </a:extLst>
          </p:cNvPr>
          <p:cNvSpPr/>
          <p:nvPr/>
        </p:nvSpPr>
        <p:spPr>
          <a:xfrm>
            <a:off x="6216768" y="4329875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Signe de multiplication 55">
            <a:extLst>
              <a:ext uri="{FF2B5EF4-FFF2-40B4-BE49-F238E27FC236}">
                <a16:creationId xmlns:a16="http://schemas.microsoft.com/office/drawing/2014/main" id="{EA641F21-C63F-4544-BA89-9304F258E0F6}"/>
              </a:ext>
            </a:extLst>
          </p:cNvPr>
          <p:cNvSpPr/>
          <p:nvPr/>
        </p:nvSpPr>
        <p:spPr>
          <a:xfrm>
            <a:off x="6998896" y="4329875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Signe de multiplication 57">
            <a:extLst>
              <a:ext uri="{FF2B5EF4-FFF2-40B4-BE49-F238E27FC236}">
                <a16:creationId xmlns:a16="http://schemas.microsoft.com/office/drawing/2014/main" id="{025D0DA7-3159-4382-B56C-4DFDB79BE353}"/>
              </a:ext>
            </a:extLst>
          </p:cNvPr>
          <p:cNvSpPr/>
          <p:nvPr/>
        </p:nvSpPr>
        <p:spPr>
          <a:xfrm>
            <a:off x="7861542" y="4380318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Signe de multiplication 59">
            <a:extLst>
              <a:ext uri="{FF2B5EF4-FFF2-40B4-BE49-F238E27FC236}">
                <a16:creationId xmlns:a16="http://schemas.microsoft.com/office/drawing/2014/main" id="{D04948E2-7398-47CC-A1FA-CA7AEB16EC0E}"/>
              </a:ext>
            </a:extLst>
          </p:cNvPr>
          <p:cNvSpPr/>
          <p:nvPr/>
        </p:nvSpPr>
        <p:spPr>
          <a:xfrm>
            <a:off x="8643670" y="4329875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Signe de multiplication 60">
            <a:extLst>
              <a:ext uri="{FF2B5EF4-FFF2-40B4-BE49-F238E27FC236}">
                <a16:creationId xmlns:a16="http://schemas.microsoft.com/office/drawing/2014/main" id="{C312E48B-EFEB-4FB3-9A08-E3B0C283F3E9}"/>
              </a:ext>
            </a:extLst>
          </p:cNvPr>
          <p:cNvSpPr/>
          <p:nvPr/>
        </p:nvSpPr>
        <p:spPr>
          <a:xfrm>
            <a:off x="3870384" y="5208330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Signe de multiplication 61">
            <a:extLst>
              <a:ext uri="{FF2B5EF4-FFF2-40B4-BE49-F238E27FC236}">
                <a16:creationId xmlns:a16="http://schemas.microsoft.com/office/drawing/2014/main" id="{A1539E2C-5CCF-4210-8D1D-5704E2709726}"/>
              </a:ext>
            </a:extLst>
          </p:cNvPr>
          <p:cNvSpPr/>
          <p:nvPr/>
        </p:nvSpPr>
        <p:spPr>
          <a:xfrm>
            <a:off x="4652512" y="5208330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Signe de multiplication 62">
            <a:extLst>
              <a:ext uri="{FF2B5EF4-FFF2-40B4-BE49-F238E27FC236}">
                <a16:creationId xmlns:a16="http://schemas.microsoft.com/office/drawing/2014/main" id="{2F4209C0-85C3-46EC-8F91-0D68527503F5}"/>
              </a:ext>
            </a:extLst>
          </p:cNvPr>
          <p:cNvSpPr/>
          <p:nvPr/>
        </p:nvSpPr>
        <p:spPr>
          <a:xfrm>
            <a:off x="5434640" y="5208330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Signe de multiplication 63">
            <a:extLst>
              <a:ext uri="{FF2B5EF4-FFF2-40B4-BE49-F238E27FC236}">
                <a16:creationId xmlns:a16="http://schemas.microsoft.com/office/drawing/2014/main" id="{B87E88A1-F973-42B1-885B-25308BA574D8}"/>
              </a:ext>
            </a:extLst>
          </p:cNvPr>
          <p:cNvSpPr/>
          <p:nvPr/>
        </p:nvSpPr>
        <p:spPr>
          <a:xfrm>
            <a:off x="6216768" y="5208330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Signe de multiplication 64">
            <a:extLst>
              <a:ext uri="{FF2B5EF4-FFF2-40B4-BE49-F238E27FC236}">
                <a16:creationId xmlns:a16="http://schemas.microsoft.com/office/drawing/2014/main" id="{31FE7E2D-35AB-4D41-8091-86C658E11CE5}"/>
              </a:ext>
            </a:extLst>
          </p:cNvPr>
          <p:cNvSpPr/>
          <p:nvPr/>
        </p:nvSpPr>
        <p:spPr>
          <a:xfrm>
            <a:off x="6998896" y="5208330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Signe de multiplication 65">
            <a:extLst>
              <a:ext uri="{FF2B5EF4-FFF2-40B4-BE49-F238E27FC236}">
                <a16:creationId xmlns:a16="http://schemas.microsoft.com/office/drawing/2014/main" id="{ADFFA878-41E2-4F9B-97F2-B2D97309EACC}"/>
              </a:ext>
            </a:extLst>
          </p:cNvPr>
          <p:cNvSpPr/>
          <p:nvPr/>
        </p:nvSpPr>
        <p:spPr>
          <a:xfrm>
            <a:off x="7861542" y="5258773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Signe de multiplication 66">
            <a:extLst>
              <a:ext uri="{FF2B5EF4-FFF2-40B4-BE49-F238E27FC236}">
                <a16:creationId xmlns:a16="http://schemas.microsoft.com/office/drawing/2014/main" id="{353CAAF1-2C90-43DD-A2BF-0C24A74A17FD}"/>
              </a:ext>
            </a:extLst>
          </p:cNvPr>
          <p:cNvSpPr/>
          <p:nvPr/>
        </p:nvSpPr>
        <p:spPr>
          <a:xfrm>
            <a:off x="4652512" y="5966659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Signe de multiplication 67">
            <a:extLst>
              <a:ext uri="{FF2B5EF4-FFF2-40B4-BE49-F238E27FC236}">
                <a16:creationId xmlns:a16="http://schemas.microsoft.com/office/drawing/2014/main" id="{3A12DFE8-06AB-48B1-BF24-6B3259B80F41}"/>
              </a:ext>
            </a:extLst>
          </p:cNvPr>
          <p:cNvSpPr/>
          <p:nvPr/>
        </p:nvSpPr>
        <p:spPr>
          <a:xfrm>
            <a:off x="5434640" y="5966659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Signe de multiplication 68">
            <a:extLst>
              <a:ext uri="{FF2B5EF4-FFF2-40B4-BE49-F238E27FC236}">
                <a16:creationId xmlns:a16="http://schemas.microsoft.com/office/drawing/2014/main" id="{5D821F87-A39A-4876-A688-DB97F87E3A80}"/>
              </a:ext>
            </a:extLst>
          </p:cNvPr>
          <p:cNvSpPr/>
          <p:nvPr/>
        </p:nvSpPr>
        <p:spPr>
          <a:xfrm>
            <a:off x="6216768" y="5966659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Signe de multiplication 69">
            <a:extLst>
              <a:ext uri="{FF2B5EF4-FFF2-40B4-BE49-F238E27FC236}">
                <a16:creationId xmlns:a16="http://schemas.microsoft.com/office/drawing/2014/main" id="{78234E74-77AB-48C8-87D3-A01048F54D97}"/>
              </a:ext>
            </a:extLst>
          </p:cNvPr>
          <p:cNvSpPr/>
          <p:nvPr/>
        </p:nvSpPr>
        <p:spPr>
          <a:xfrm>
            <a:off x="6998896" y="5966659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Signe de multiplication 70">
            <a:extLst>
              <a:ext uri="{FF2B5EF4-FFF2-40B4-BE49-F238E27FC236}">
                <a16:creationId xmlns:a16="http://schemas.microsoft.com/office/drawing/2014/main" id="{973AB0B9-D52F-4629-BEEB-CDA13F3C2670}"/>
              </a:ext>
            </a:extLst>
          </p:cNvPr>
          <p:cNvSpPr/>
          <p:nvPr/>
        </p:nvSpPr>
        <p:spPr>
          <a:xfrm>
            <a:off x="5434640" y="6434280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Signe de multiplication 71">
            <a:extLst>
              <a:ext uri="{FF2B5EF4-FFF2-40B4-BE49-F238E27FC236}">
                <a16:creationId xmlns:a16="http://schemas.microsoft.com/office/drawing/2014/main" id="{B4F42863-B4F3-4822-B835-0E544D76B041}"/>
              </a:ext>
            </a:extLst>
          </p:cNvPr>
          <p:cNvSpPr/>
          <p:nvPr/>
        </p:nvSpPr>
        <p:spPr>
          <a:xfrm>
            <a:off x="6216768" y="6434280"/>
            <a:ext cx="442822" cy="35995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0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576380" y="36308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20</a:t>
            </a:r>
            <a:r>
              <a:rPr lang="fr-FR" sz="3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 min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C6AF562-555C-468D-BE51-9D0ADC8B9190}"/>
              </a:ext>
            </a:extLst>
          </p:cNvPr>
          <p:cNvSpPr txBox="1"/>
          <p:nvPr/>
        </p:nvSpPr>
        <p:spPr>
          <a:xfrm>
            <a:off x="1023668" y="529087"/>
            <a:ext cx="10472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S’il suit ce script, où se trouvera le zombie?</a:t>
            </a:r>
          </a:p>
          <a:p>
            <a:pPr algn="ctr"/>
            <a:r>
              <a:rPr lang="fr-FR" sz="4000" dirty="0"/>
              <a:t>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C51F031-E31D-4CCE-8684-14FA7B4CD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413" y="1246046"/>
            <a:ext cx="4481799" cy="324544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22139E0-F890-47F1-9764-B9D2E0D8496E}"/>
              </a:ext>
            </a:extLst>
          </p:cNvPr>
          <p:cNvSpPr txBox="1"/>
          <p:nvPr/>
        </p:nvSpPr>
        <p:spPr>
          <a:xfrm>
            <a:off x="902898" y="4737707"/>
            <a:ext cx="5440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A, B ou C?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D48C39-74AE-4995-AE25-E06E82B73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329" y="1125949"/>
            <a:ext cx="4911003" cy="553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26800"/>
      </p:ext>
    </p:extLst>
  </p:cSld>
  <p:clrMapOvr>
    <a:masterClrMapping/>
  </p:clrMapOvr>
  <p:transition spd="slow" advClick="0" advTm="120000">
    <p:fade/>
    <p:sndAc>
      <p:stSnd>
        <p:snd r:embed="rId3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670078B-A72C-47E0-957B-D16E2A8C8F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97512" y="4178300"/>
            <a:ext cx="7715250" cy="2679700"/>
          </a:xfrm>
        </p:spPr>
        <p:txBody>
          <a:bodyPr/>
          <a:lstStyle/>
          <a:p>
            <a:pPr marL="0" indent="0" algn="ctr">
              <a:spcBef>
                <a:spcPts val="638"/>
              </a:spcBef>
              <a:buNone/>
            </a:pPr>
            <a:r>
              <a:rPr lang="fr-FR" sz="4400" b="1" dirty="0"/>
              <a:t>vous remercie et vous souhaite une bonne fin de  journée.</a:t>
            </a:r>
            <a:endParaRPr lang="fr-FR" sz="4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4F3BB7-0B8C-4E12-BC3B-38264E390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91" y="1936978"/>
            <a:ext cx="6102834" cy="218195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0A1F7C9-0BA1-4D14-BCA4-8BFAD768697C}"/>
              </a:ext>
            </a:extLst>
          </p:cNvPr>
          <p:cNvSpPr txBox="1"/>
          <p:nvPr/>
        </p:nvSpPr>
        <p:spPr>
          <a:xfrm>
            <a:off x="4930681" y="918271"/>
            <a:ext cx="2330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/>
              <a:t>L’équipe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7315087"/>
      </p:ext>
    </p:extLst>
  </p:cSld>
  <p:clrMapOvr>
    <a:masterClrMapping/>
  </p:clrMapOvr>
  <p:transition spd="slow">
    <p:fade/>
    <p:sndAc>
      <p:stSnd>
        <p:snd r:embed="rId3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16161B-162F-49D7-B831-B93F249EBD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95546" y="771076"/>
            <a:ext cx="7772400" cy="1470025"/>
          </a:xfrm>
        </p:spPr>
        <p:txBody>
          <a:bodyPr/>
          <a:lstStyle/>
          <a:p>
            <a:pPr lvl="0"/>
            <a:r>
              <a:rPr lang="fr-FR" dirty="0"/>
              <a:t>Bonne chance à tous 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D30923-FC40-4F0C-A4A6-32171A158F8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727825" y="2565400"/>
            <a:ext cx="5464175" cy="2519363"/>
          </a:xfrm>
        </p:spPr>
        <p:txBody>
          <a:bodyPr vert="horz" wrap="square" lIns="90000" tIns="45000" rIns="90000" bIns="45000" anchor="t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4400" dirty="0">
                <a:cs typeface="Mangal" pitchFamily="2"/>
              </a:rPr>
              <a:t>A vos stylos,</a:t>
            </a:r>
          </a:p>
          <a:p>
            <a:pPr algn="ctr">
              <a:spcAft>
                <a:spcPts val="0"/>
              </a:spcAft>
            </a:pPr>
            <a:r>
              <a:rPr lang="fr-FR" sz="4400" dirty="0">
                <a:cs typeface="Mangal" pitchFamily="2"/>
              </a:rPr>
              <a:t>Prêts,</a:t>
            </a:r>
          </a:p>
          <a:p>
            <a:pPr algn="ctr">
              <a:spcAft>
                <a:spcPts val="0"/>
              </a:spcAft>
            </a:pPr>
            <a:r>
              <a:rPr lang="fr-FR" sz="4400" dirty="0">
                <a:cs typeface="Mangal" pitchFamily="2"/>
              </a:rPr>
              <a:t>Partez!</a:t>
            </a:r>
          </a:p>
          <a:p>
            <a:pPr algn="ctr">
              <a:spcAft>
                <a:spcPts val="0"/>
              </a:spcAft>
            </a:pPr>
            <a:endParaRPr lang="fr-FR" sz="4400" dirty="0">
              <a:cs typeface="Mangal" pitchFamily="2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5DA928B-8FBA-4DF8-83B5-71880DE8AA21}"/>
              </a:ext>
            </a:extLst>
          </p:cNvPr>
          <p:cNvSpPr/>
          <p:nvPr/>
        </p:nvSpPr>
        <p:spPr>
          <a:xfrm>
            <a:off x="6024000" y="5733361"/>
            <a:ext cx="4176000" cy="6544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Appuyer sur Entrée pour démarrer le questionnaire minuté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1940946" y="481402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1.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10 secondes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641FF67-194F-412C-9E10-57C1C454B5AE}"/>
              </a:ext>
            </a:extLst>
          </p:cNvPr>
          <p:cNvSpPr txBox="1"/>
          <p:nvPr/>
        </p:nvSpPr>
        <p:spPr>
          <a:xfrm>
            <a:off x="3872903" y="1073252"/>
            <a:ext cx="4446195" cy="31272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hangingPunct="0">
              <a:defRPr sz="6000"/>
            </a:pPr>
            <a:r>
              <a:rPr lang="fr-FR" sz="13800" dirty="0">
                <a:latin typeface="Arial"/>
                <a:ea typeface="Microsoft YaHei"/>
                <a:cs typeface="Mangal"/>
              </a:rPr>
              <a:t>5 × 9</a:t>
            </a:r>
          </a:p>
        </p:txBody>
      </p:sp>
    </p:spTree>
    <p:extLst>
      <p:ext uri="{BB962C8B-B14F-4D97-AF65-F5344CB8AC3E}">
        <p14:creationId xmlns:p14="http://schemas.microsoft.com/office/powerpoint/2010/main" val="3542661103"/>
      </p:ext>
    </p:extLst>
  </p:cSld>
  <p:clrMapOvr>
    <a:masterClrMapping/>
  </p:clrMapOvr>
  <p:transition spd="slow" advClick="0" advTm="11000">
    <p:fade/>
    <p:sndAc>
      <p:stSnd>
        <p:snd r:embed="rId3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1940946" y="481402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2.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15 secondes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BFD8DEB-AE96-4D77-A797-3DE42525CEEF}"/>
              </a:ext>
            </a:extLst>
          </p:cNvPr>
          <p:cNvSpPr txBox="1"/>
          <p:nvPr/>
        </p:nvSpPr>
        <p:spPr>
          <a:xfrm>
            <a:off x="1697653" y="1607125"/>
            <a:ext cx="8431517" cy="31272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hangingPunct="0">
              <a:defRPr sz="6000"/>
            </a:pPr>
            <a:r>
              <a:rPr lang="fr-FR" sz="13800" dirty="0">
                <a:latin typeface="Arial"/>
                <a:ea typeface="Microsoft YaHei"/>
                <a:cs typeface="Mangal"/>
              </a:rPr>
              <a:t>32 = </a:t>
            </a:r>
            <a:r>
              <a:rPr lang="fr-FR" sz="13800" dirty="0">
                <a:solidFill>
                  <a:srgbClr val="FF0000"/>
                </a:solidFill>
                <a:latin typeface="Arial"/>
                <a:ea typeface="Microsoft YaHei"/>
                <a:cs typeface="Mangal"/>
              </a:rPr>
              <a:t>?</a:t>
            </a:r>
            <a:r>
              <a:rPr lang="fr-FR" sz="13800" dirty="0">
                <a:latin typeface="Arial"/>
                <a:ea typeface="Microsoft YaHei"/>
                <a:cs typeface="Mangal"/>
              </a:rPr>
              <a:t> × 8</a:t>
            </a:r>
          </a:p>
        </p:txBody>
      </p:sp>
    </p:spTree>
  </p:cSld>
  <p:clrMapOvr>
    <a:masterClrMapping/>
  </p:clrMapOvr>
  <p:transition spd="slow" advClick="0" advTm="16000">
    <p:fade/>
    <p:sndAc>
      <p:stSnd>
        <p:snd r:embed="rId3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1940946" y="481402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3.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15 secondes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641FF67-194F-412C-9E10-57C1C454B5AE}"/>
              </a:ext>
            </a:extLst>
          </p:cNvPr>
          <p:cNvSpPr txBox="1"/>
          <p:nvPr/>
        </p:nvSpPr>
        <p:spPr>
          <a:xfrm>
            <a:off x="2660586" y="2496428"/>
            <a:ext cx="7869888" cy="14685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>
              <a:defRPr sz="6000"/>
            </a:pPr>
            <a:r>
              <a:rPr lang="fr-FR" sz="8800" b="1" dirty="0">
                <a:ea typeface="+mn-lt"/>
                <a:cs typeface="+mn-lt"/>
              </a:rPr>
              <a:t>Le double de 26</a:t>
            </a:r>
            <a:endParaRPr lang="fr-FR" sz="6600" b="1" dirty="0"/>
          </a:p>
        </p:txBody>
      </p:sp>
    </p:spTree>
    <p:extLst>
      <p:ext uri="{BB962C8B-B14F-4D97-AF65-F5344CB8AC3E}">
        <p14:creationId xmlns:p14="http://schemas.microsoft.com/office/powerpoint/2010/main" val="83532404"/>
      </p:ext>
    </p:extLst>
  </p:cSld>
  <p:clrMapOvr>
    <a:masterClrMapping/>
  </p:clrMapOvr>
  <p:transition spd="slow" advClick="0" advTm="16000">
    <p:fade/>
    <p:sndAc>
      <p:stSnd>
        <p:snd r:embed="rId3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B540AF-0D2B-4470-9005-ABC8C73137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Le bus est parti à 6h50 et a roulé un quart d’heure.</a:t>
            </a:r>
            <a:br>
              <a:rPr lang="fr-FR" b="1" dirty="0"/>
            </a:br>
            <a:r>
              <a:rPr lang="fr-FR" b="1" dirty="0"/>
              <a:t>A quelle heure est-il arrivé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F5ACE8D-8F58-43C8-A367-62A0DA5F49A8}"/>
              </a:ext>
            </a:extLst>
          </p:cNvPr>
          <p:cNvSpPr txBox="1"/>
          <p:nvPr/>
        </p:nvSpPr>
        <p:spPr>
          <a:xfrm>
            <a:off x="479393" y="390616"/>
            <a:ext cx="1189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4.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F6AC549-E870-4430-A9CA-AAEAC85D6F49}"/>
              </a:ext>
            </a:extLst>
          </p:cNvPr>
          <p:cNvSpPr txBox="1"/>
          <p:nvPr/>
        </p:nvSpPr>
        <p:spPr>
          <a:xfrm>
            <a:off x="4864963" y="559293"/>
            <a:ext cx="134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20 secondes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1668231-D495-40A5-B19D-B1E9B849F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525" y="3718490"/>
            <a:ext cx="26098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0"/>
    </mc:Choice>
    <mc:Fallback>
      <p:transition spd="slow" advTm="2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6672B25-7F32-4752-8A83-5E59FF05FF8C}"/>
              </a:ext>
            </a:extLst>
          </p:cNvPr>
          <p:cNvSpPr txBox="1"/>
          <p:nvPr/>
        </p:nvSpPr>
        <p:spPr>
          <a:xfrm>
            <a:off x="155275" y="103517"/>
            <a:ext cx="868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00B050"/>
                </a:solidFill>
              </a:rPr>
              <a:t>5.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53A2426-5181-40B1-AAE5-5C52E0864167}"/>
              </a:ext>
            </a:extLst>
          </p:cNvPr>
          <p:cNvSpPr txBox="1"/>
          <p:nvPr/>
        </p:nvSpPr>
        <p:spPr>
          <a:xfrm>
            <a:off x="5447344" y="290587"/>
            <a:ext cx="134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30 secondes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723455-E700-4DA9-BB06-764A0B14820F}"/>
              </a:ext>
            </a:extLst>
          </p:cNvPr>
          <p:cNvSpPr/>
          <p:nvPr/>
        </p:nvSpPr>
        <p:spPr>
          <a:xfrm>
            <a:off x="4310743" y="3095329"/>
            <a:ext cx="2731841" cy="289654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D83DC4A-8CFF-4B16-BC39-2DCCDE7A50B1}"/>
              </a:ext>
            </a:extLst>
          </p:cNvPr>
          <p:cNvSpPr txBox="1"/>
          <p:nvPr/>
        </p:nvSpPr>
        <p:spPr>
          <a:xfrm>
            <a:off x="5023871" y="2342556"/>
            <a:ext cx="2190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11 cm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938ECE5-57CD-4A16-9A9F-872FB259C813}"/>
              </a:ext>
            </a:extLst>
          </p:cNvPr>
          <p:cNvSpPr txBox="1"/>
          <p:nvPr/>
        </p:nvSpPr>
        <p:spPr>
          <a:xfrm>
            <a:off x="2098315" y="866125"/>
            <a:ext cx="6883849" cy="77965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>
              <a:defRPr sz="6000"/>
            </a:pPr>
            <a:r>
              <a:rPr lang="fr-FR" sz="4400" b="1" dirty="0"/>
              <a:t>Quelle est l’aire de ce carré ?</a:t>
            </a:r>
          </a:p>
        </p:txBody>
      </p:sp>
    </p:spTree>
    <p:extLst>
      <p:ext uri="{BB962C8B-B14F-4D97-AF65-F5344CB8AC3E}">
        <p14:creationId xmlns:p14="http://schemas.microsoft.com/office/powerpoint/2010/main" val="230899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0"/>
    </mc:Choice>
    <mc:Fallback xmlns="">
      <p:transition spd="slow" advTm="3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506041" y="185478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6.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641FF67-194F-412C-9E10-57C1C454B5AE}"/>
              </a:ext>
            </a:extLst>
          </p:cNvPr>
          <p:cNvSpPr txBox="1"/>
          <p:nvPr/>
        </p:nvSpPr>
        <p:spPr>
          <a:xfrm>
            <a:off x="2895601" y="895374"/>
            <a:ext cx="181822" cy="62179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hangingPunct="0">
              <a:defRPr sz="6000"/>
            </a:pPr>
            <a:endParaRPr lang="fr-FR" sz="36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ZoneTexte 1">
            <a:extLst>
              <a:ext uri="{FF2B5EF4-FFF2-40B4-BE49-F238E27FC236}">
                <a16:creationId xmlns:a16="http://schemas.microsoft.com/office/drawing/2014/main" id="{B1E9F716-350C-4E95-863E-73765E78E4A7}"/>
              </a:ext>
            </a:extLst>
          </p:cNvPr>
          <p:cNvSpPr txBox="1"/>
          <p:nvPr/>
        </p:nvSpPr>
        <p:spPr>
          <a:xfrm>
            <a:off x="3190304" y="1511698"/>
            <a:ext cx="6067793" cy="189111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6000"/>
            </a:pPr>
            <a:r>
              <a:rPr lang="fr-FR" sz="11500" dirty="0">
                <a:ea typeface="+mn-lt"/>
                <a:cs typeface="+mn-lt"/>
              </a:rPr>
              <a:t>135 + 999</a:t>
            </a:r>
            <a:endParaRPr lang="fr-FR" sz="19900" dirty="0"/>
          </a:p>
        </p:txBody>
      </p:sp>
    </p:spTree>
    <p:extLst>
      <p:ext uri="{BB962C8B-B14F-4D97-AF65-F5344CB8AC3E}">
        <p14:creationId xmlns:p14="http://schemas.microsoft.com/office/powerpoint/2010/main" val="1725050528"/>
      </p:ext>
    </p:extLst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theme/theme1.xml><?xml version="1.0" encoding="utf-8"?>
<a:theme xmlns:a="http://schemas.openxmlformats.org/drawingml/2006/main" name="Standard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1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 2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5983</TotalTime>
  <Words>312</Words>
  <Application>Microsoft Office PowerPoint</Application>
  <PresentationFormat>Grand écran</PresentationFormat>
  <Paragraphs>102</Paragraphs>
  <Slides>24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 New Roman</vt:lpstr>
      <vt:lpstr>Standard</vt:lpstr>
      <vt:lpstr>Standard 1</vt:lpstr>
      <vt:lpstr>Standard 2</vt:lpstr>
      <vt:lpstr>Présentation PowerPoint</vt:lpstr>
      <vt:lpstr>Présentation PowerPoint</vt:lpstr>
      <vt:lpstr>Bonne chance à tous !</vt:lpstr>
      <vt:lpstr>Présentation PowerPoint</vt:lpstr>
      <vt:lpstr>Présentation PowerPoint</vt:lpstr>
      <vt:lpstr>Présentation PowerPoint</vt:lpstr>
      <vt:lpstr>Le bus est parti à 6h50 et a roulé un quart d’heure. A quelle heure est-il arrivé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Quelle est (en ua)l’aire de cette figure ?</vt:lpstr>
      <vt:lpstr>10 vélos et 5 tricycles. Combien de roues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 + 3 × ? = 20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Bertrand FILLOUX</dc:creator>
  <cp:lastModifiedBy>Sylvain Droguet</cp:lastModifiedBy>
  <cp:revision>263</cp:revision>
  <dcterms:modified xsi:type="dcterms:W3CDTF">2020-12-14T20:07:34Z</dcterms:modified>
</cp:coreProperties>
</file>