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14" r:id="rId11"/>
    <p:sldId id="265" r:id="rId12"/>
    <p:sldId id="307" r:id="rId13"/>
    <p:sldId id="308" r:id="rId14"/>
    <p:sldId id="306" r:id="rId15"/>
    <p:sldId id="270" r:id="rId16"/>
    <p:sldId id="267" r:id="rId17"/>
    <p:sldId id="309" r:id="rId18"/>
    <p:sldId id="310" r:id="rId19"/>
    <p:sldId id="315" r:id="rId20"/>
    <p:sldId id="313" r:id="rId21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670"/>
    <a:srgbClr val="00E172"/>
    <a:srgbClr val="009555"/>
    <a:srgbClr val="A2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97"/>
    <p:restoredTop sz="95213"/>
  </p:normalViewPr>
  <p:slideViewPr>
    <p:cSldViewPr snapToGrid="0" snapToObjects="1">
      <p:cViewPr varScale="1">
        <p:scale>
          <a:sx n="72" d="100"/>
          <a:sy n="72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3E9C-309B-E14D-8583-0F6698E3CB68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630-DC0B-FC4D-9A10-D583E843D773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9978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8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728B-5D3A-454D-9081-323F69A0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8A5F22-7093-3643-8DCE-62C840174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B4CA6-A519-BA47-A14F-E210621E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70A5D-7657-DC44-A355-E259BDB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B23CF-3F41-6045-B9C8-F47686D1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171620023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9982-17CE-284C-AAAC-C363F1F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BE7DD-A645-6D4C-8C20-FFFC0B6B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7D74A-1871-AF4A-BE29-3BE4DEB0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322E5-A7B8-6F47-AF54-777F236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73233-65CE-7C46-B5AF-4E9933DB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86148441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06CD64-7B16-E24C-9FED-D32547618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66468-4EF5-9E40-B48E-A7984098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FEA9F-0FB3-0A41-8814-D4DE48B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53C75-88CA-B645-ABDB-20AE21A2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7244C7-64A4-CD41-A267-673238CE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49764396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EA28-9876-1149-8123-F751E3A2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C8C8F-0D79-EA49-98F8-2EB39073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1BE2A-711E-1F45-8772-4D50B77B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40933-15C8-A847-9443-51FDA19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10B1B-56A1-BE44-BBB2-56D165D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4933535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F8F8-42DD-2A48-9989-9442B2FA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A641A-4BE0-9442-A653-A56B1488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CD6B7-0455-2E48-B231-77AE8FB3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9B60F-BF32-AF43-B5CE-60316184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12510-92A0-5E4E-9489-B37667F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54860917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9FD0C-E889-2E4D-A8B9-B9874EAC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D8BC3-A234-4545-9E0B-5297CC94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029F1-E77D-2149-B7F6-03850218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D952F-997E-F341-BBE0-BFCDBEE6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5FEDF-F8FF-CB4A-8985-6EB94318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064671651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8B5F7-8454-674C-BA0C-ACDF8F1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52696-9180-B64C-8D64-7E867FBF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A341D-1957-1146-9867-6B763FC7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34D08-776B-3043-84D3-5D7ED414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C9BF2-75B4-3F47-963F-8540FE5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C888D4-0EA4-3146-9EF7-C85E457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258419268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51B28-40FF-4D41-8845-620A9D59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C1322-C7EC-CC4E-98EA-E8E040A1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94E9A-F249-A344-89C3-34997AFF0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0B81D-46C5-CF46-A0DE-194558C7F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FEC059-9E99-FD4A-84AB-9E060E2BE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CDAF65-8666-1C4A-8E0C-EF1B215B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2FAB7-ED36-7148-88DA-73EDE22D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3DDA27-D60B-C546-BFE2-C1D3B38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11061709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79DA-4EA7-124C-A5E2-1664AA51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B6863A-3945-C143-A02A-8C509CBD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61FD6-0628-0443-9CCB-8E991221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6DD3A-2F5A-6048-A366-7B7CBD41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679265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5F197A-DF3E-DA44-8E54-75B2AB49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1213B-F019-4F4B-A926-74B4D3B2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9DA6F-B3C4-444B-8578-D6F98A4B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327018111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2570-B661-D843-B074-B5A238D3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116CA-EB88-E34D-99DC-2A5F44D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06007B-1AE5-7144-AE6D-AD72FCF1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F31273-C09E-0049-8AC7-CB3AE26B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4C9478-92C1-804A-9725-A17374F3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2DEB0B-6F74-B748-B167-85EBB76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78281452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87E6A-3866-8F49-8016-28BE3FD6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632D5-A25B-7F47-9A8E-4977714A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A6A1A-D35E-E649-838B-DFD76A9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E54FF-2F56-7641-9915-C86B7827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9B06E-0588-8F42-A5BE-F06952BC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58437717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7F80F-8D01-A64B-BF9E-DEF29705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57299-8FC6-344B-B32F-E7542065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8B6F7-9D81-564A-B2CB-A75DA72A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5606E-3229-3048-A85C-C887B8B0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DC555-E237-C74A-AEC2-B0F88F08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7CFE2-A5FF-E747-98F9-DE44DD6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18003467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25D86-94D1-EE40-880A-0D7B68AE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961F85-C901-F941-995E-B709A7A4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9E07F-F94C-EE46-A866-8578047B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57B8B-F1A4-E742-BC3F-826F8B3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6D65B-4CF7-3141-B963-FCAEFA1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18619506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2195D8-E943-594D-9EEA-5E41A8CB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F60A9E-9629-E749-BBD2-5B1688FE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D3985-170D-F24A-BF9F-EB85277D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60319-1717-A445-8E43-7C1A0AE2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13307-DB5F-294A-93B1-41D170A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62291739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F02BE-A6BC-9749-931C-2352F6DF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P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4ED32-6437-8A4F-8400-F047E200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548CB-2654-D747-8208-CBAF5624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0DC1A-7103-424B-B6CE-77CD0702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35A59-0460-7347-8998-D5E63E5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4669479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B15B0-E12C-0647-97C1-996891A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41885-87C3-FC4E-96BB-6AC14F3D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1B085-F0EE-CB40-B25A-E47582E7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EBDC11-5C82-0E4F-BAF3-BD7F8EEE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CAA0C-BFC6-E04B-9793-2D89605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E1ACA-725D-A842-8F75-6F52C92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543088173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98F44-C7C9-9241-9AE0-78849942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F67CE-769C-0D41-A470-9F9E14DF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E57CF-914E-E34D-9AE7-89ADE8FD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201677-9B45-E343-A903-125C58F3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6DE5D8-FE7B-4E4D-AA16-D0D15F1C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F98F4A-BB18-0043-BAA9-9156AA41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2C1AEA-E177-AB45-A919-5AE1301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2DC03A-AA8C-2F4D-9DAE-635B652E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1919715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2D76-C795-494C-A93B-B83215DE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F507CB-60F5-5447-B43E-022C90BE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C208B-AF63-3048-AE92-4405AE14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1E597-E7A7-B64C-80D9-A43E147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29172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45FBEF-58C5-F34F-8986-2B9EFCFA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D37B0B-5F7F-9442-A2D0-FF21BA02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CC948-F907-3A44-B9E2-6FD56176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539635011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6BDB3-8198-D247-8984-28B0C518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81092-256B-134D-99CB-19266375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F744B-D610-4C48-8561-68F9C86C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24F26-D45D-F442-B587-0204931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F2742A-838D-2244-BA57-DDE892E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470BE-A895-3C44-ADF7-7E65182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0595414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C3E4-1365-294A-8068-3F86FE9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5AFAA-221C-5641-BCE4-5F72BFB4C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2AC390-6B4F-1049-9BD2-B09D4626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E276E-2D2B-3D4C-BE84-53B0B389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6CC4F-8F23-D443-B438-330D62B6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13553-70A1-9C49-8AA1-883082C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394393202"/>
      </p:ext>
    </p:extLst>
  </p:cSld>
  <p:clrMapOvr>
    <a:masterClrMapping/>
  </p:clrMapOvr>
  <p:transition spd="slow" advClick="0" advTm="21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B2755-28B1-F34A-A968-7181D338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30F50-D182-4443-9796-625EA42B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4C486-5264-3241-82E2-B10E61A2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88FC-6168-8C4B-A1F7-EBD001D20453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6410-FA72-6D4E-B8F3-BF72B817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C0529-7AE4-084D-AD3D-DEBDE49D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348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1000"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0FE8BC-B6AA-6443-BB8B-F9A8617D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ECB85B-D0E4-3547-A00A-B86E0817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49DCA-5E79-874A-9E66-3421E6E2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EF93-3406-784C-9E2C-17061BD606D5}" type="datetimeFigureOut">
              <a:rPr lang="fr-PF" smtClean="0"/>
              <a:t>01/29/2021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EB700-F487-D04C-8AED-ECA657A5B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F3DC-57F4-BA4E-BD17-7870D42C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91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1000"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C9BA35-874C-914F-B728-353F2BC9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3771"/>
            <a:ext cx="9144000" cy="1655762"/>
          </a:xfrm>
        </p:spPr>
        <p:txBody>
          <a:bodyPr/>
          <a:lstStyle/>
          <a:p>
            <a:r>
              <a:rPr lang="en-US" sz="8000" b="1" dirty="0">
                <a:ln w="12700">
                  <a:solidFill>
                    <a:srgbClr val="009555"/>
                  </a:solidFill>
                  <a:prstDash val="solid"/>
                </a:ln>
                <a:solidFill>
                  <a:srgbClr val="A2C25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  <a:endParaRPr lang="fr-PF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467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7.</a:t>
            </a:r>
            <a:r>
              <a:rPr lang="fr-PF" dirty="0"/>
              <a:t> </a:t>
            </a:r>
            <a:r>
              <a:rPr lang="fr-FR" dirty="0"/>
              <a:t>Additionne les cinq nombres.</a:t>
            </a:r>
            <a:endParaRPr lang="fr-PF" sz="5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08383-A9B8-DC48-B3F1-7DA57FF0D23A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1C0DA53-8AA1-0D42-B999-1D7370BE2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49944"/>
              </p:ext>
            </p:extLst>
          </p:nvPr>
        </p:nvGraphicFramePr>
        <p:xfrm>
          <a:off x="1701260" y="2821021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08679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138409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034684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403215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5678870"/>
                    </a:ext>
                  </a:extLst>
                </a:gridCol>
              </a:tblGrid>
              <a:tr h="1168328"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9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748133"/>
      </p:ext>
    </p:extLst>
  </p:cSld>
  <p:clrMapOvr>
    <a:masterClrMapping/>
  </p:clrMapOvr>
  <p:transition spd="slow" advClick="0" advTm="26000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solidFill>
                  <a:srgbClr val="00E172"/>
                </a:solidFill>
              </a:rPr>
              <a:t>8.</a:t>
            </a:r>
            <a:r>
              <a:rPr lang="fr-FR" b="1" dirty="0"/>
              <a:t> Combien de cubes bleus en tout 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52439" t="57815" r="4707" b="27359"/>
          <a:stretch/>
        </p:blipFill>
        <p:spPr>
          <a:xfrm rot="10800000">
            <a:off x="1851683" y="4183034"/>
            <a:ext cx="2688570" cy="5949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439330" y="4778014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</a:t>
            </a:r>
          </a:p>
        </p:txBody>
      </p:sp>
      <p:pic>
        <p:nvPicPr>
          <p:cNvPr id="15" name="Image 14" descr="Capture d’écran 2018-02-13 à 12.18.0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5153164" y="3669383"/>
            <a:ext cx="377544" cy="431192"/>
          </a:xfrm>
          <a:prstGeom prst="rect">
            <a:avLst/>
          </a:prstGeom>
        </p:spPr>
      </p:pic>
      <p:grpSp>
        <p:nvGrpSpPr>
          <p:cNvPr id="17" name="Grouper 4">
            <a:extLst>
              <a:ext uri="{FF2B5EF4-FFF2-40B4-BE49-F238E27FC236}">
                <a16:creationId xmlns:a16="http://schemas.microsoft.com/office/drawing/2014/main" id="{7A5BF798-AF2B-A543-B4B7-0CCC0177D9B8}"/>
              </a:ext>
            </a:extLst>
          </p:cNvPr>
          <p:cNvGrpSpPr/>
          <p:nvPr/>
        </p:nvGrpSpPr>
        <p:grpSpPr>
          <a:xfrm>
            <a:off x="6661294" y="2031086"/>
            <a:ext cx="3300398" cy="3431091"/>
            <a:chOff x="275328" y="379141"/>
            <a:chExt cx="3300398" cy="343109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0F84166-E92A-9C43-A038-9C758F4D6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275328" y="379141"/>
              <a:ext cx="3300398" cy="3431091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D37896-C706-484A-898D-35B81BF759C9}"/>
                </a:ext>
              </a:extLst>
            </p:cNvPr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1 000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65010F3-5873-F048-9103-ABCBBD8C24CE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2904802126"/>
      </p:ext>
    </p:extLst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9.</a:t>
            </a:r>
            <a:r>
              <a:rPr lang="fr-FR" b="1" dirty="0"/>
              <a:t> Choisis le nombre à placer.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385857" y="4112155"/>
            <a:ext cx="7200000" cy="3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85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3844751" y="4612644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250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955561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82560" y="2597611"/>
            <a:ext cx="120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970535" y="2677067"/>
            <a:ext cx="1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1000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5969368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5274732" y="2373558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03CEE227-25B4-CF41-9FFB-936CDEE20DB0}"/>
              </a:ext>
            </a:extLst>
          </p:cNvPr>
          <p:cNvSpPr/>
          <p:nvPr/>
        </p:nvSpPr>
        <p:spPr>
          <a:xfrm>
            <a:off x="5750994" y="4580821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7" name="Losange 16">
            <a:extLst>
              <a:ext uri="{FF2B5EF4-FFF2-40B4-BE49-F238E27FC236}">
                <a16:creationId xmlns:a16="http://schemas.microsoft.com/office/drawing/2014/main" id="{CDDE3224-E678-454C-9CB2-516ADEDD5A9F}"/>
              </a:ext>
            </a:extLst>
          </p:cNvPr>
          <p:cNvSpPr/>
          <p:nvPr/>
        </p:nvSpPr>
        <p:spPr>
          <a:xfrm>
            <a:off x="7723316" y="4612643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750</a:t>
            </a:r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9F7934B7-B179-144E-9466-B12772A33088}"/>
              </a:ext>
            </a:extLst>
          </p:cNvPr>
          <p:cNvSpPr/>
          <p:nvPr/>
        </p:nvSpPr>
        <p:spPr>
          <a:xfrm>
            <a:off x="1872429" y="4612644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B87341-FE2F-D44C-A54A-A0BC89AFB832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25s</a:t>
            </a:r>
          </a:p>
        </p:txBody>
      </p:sp>
    </p:spTree>
    <p:extLst>
      <p:ext uri="{BB962C8B-B14F-4D97-AF65-F5344CB8AC3E}">
        <p14:creationId xmlns:p14="http://schemas.microsoft.com/office/powerpoint/2010/main" val="423872817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10.</a:t>
            </a:r>
            <a:r>
              <a:rPr lang="fr-FR" b="1" dirty="0"/>
              <a:t> Choisis le nombre à placer.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2385857" y="4112155"/>
            <a:ext cx="7932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85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4422190" y="4738938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250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10318582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82560" y="2597611"/>
            <a:ext cx="120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474118" y="2625688"/>
            <a:ext cx="116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6333077" y="3696404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3651351" y="2239914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03CEE227-25B4-CF41-9FFB-936CDEE20DB0}"/>
              </a:ext>
            </a:extLst>
          </p:cNvPr>
          <p:cNvSpPr/>
          <p:nvPr/>
        </p:nvSpPr>
        <p:spPr>
          <a:xfrm>
            <a:off x="6352219" y="4738049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7" name="Losange 16">
            <a:extLst>
              <a:ext uri="{FF2B5EF4-FFF2-40B4-BE49-F238E27FC236}">
                <a16:creationId xmlns:a16="http://schemas.microsoft.com/office/drawing/2014/main" id="{CDDE3224-E678-454C-9CB2-516ADEDD5A9F}"/>
              </a:ext>
            </a:extLst>
          </p:cNvPr>
          <p:cNvSpPr/>
          <p:nvPr/>
        </p:nvSpPr>
        <p:spPr>
          <a:xfrm>
            <a:off x="8429145" y="4733957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750</a:t>
            </a:r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9F7934B7-B179-144E-9466-B12772A33088}"/>
              </a:ext>
            </a:extLst>
          </p:cNvPr>
          <p:cNvSpPr/>
          <p:nvPr/>
        </p:nvSpPr>
        <p:spPr>
          <a:xfrm>
            <a:off x="2570069" y="4738049"/>
            <a:ext cx="1627316" cy="1511449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E3E15B-C2EF-B94E-B072-C8735CEBF089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0E1DD99-3A1F-6D46-9252-C74531398E06}"/>
              </a:ext>
            </a:extLst>
          </p:cNvPr>
          <p:cNvCxnSpPr/>
          <p:nvPr/>
        </p:nvCxnSpPr>
        <p:spPr>
          <a:xfrm>
            <a:off x="4376682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7AAD9B-A150-F64A-AFC0-71623929632C}"/>
              </a:ext>
            </a:extLst>
          </p:cNvPr>
          <p:cNvCxnSpPr/>
          <p:nvPr/>
        </p:nvCxnSpPr>
        <p:spPr>
          <a:xfrm>
            <a:off x="8327530" y="3657829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826544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0105" y="571391"/>
            <a:ext cx="99419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E172"/>
                </a:solidFill>
              </a:rPr>
              <a:t>11. </a:t>
            </a:r>
            <a:r>
              <a:rPr lang="fr-FR" sz="4800" b="1" dirty="0"/>
              <a:t>Utilise le bon signe mathématique.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53454" y="3090383"/>
            <a:ext cx="549916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 20 </a:t>
            </a:r>
            <a:r>
              <a:rPr lang="is-IS" sz="6600" dirty="0"/>
              <a:t>..</a:t>
            </a:r>
            <a:r>
              <a:rPr lang="is-IS" sz="5400" baseline="30000" dirty="0"/>
              <a:t>?</a:t>
            </a:r>
            <a:r>
              <a:rPr lang="is-IS" sz="6600" dirty="0"/>
              <a:t>..</a:t>
            </a:r>
            <a:r>
              <a:rPr lang="fr-FR" sz="6600" b="1" dirty="0"/>
              <a:t> 2  = 18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23467" y="1501299"/>
            <a:ext cx="99459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7 secondes</a:t>
            </a:r>
          </a:p>
        </p:txBody>
      </p:sp>
    </p:spTree>
    <p:extLst>
      <p:ext uri="{BB962C8B-B14F-4D97-AF65-F5344CB8AC3E}">
        <p14:creationId xmlns:p14="http://schemas.microsoft.com/office/powerpoint/2010/main" val="2954242605"/>
      </p:ext>
    </p:extLst>
  </p:cSld>
  <p:clrMapOvr>
    <a:masterClrMapping/>
  </p:clrMapOvr>
  <p:transition spd="slow" advClick="0" advTm="8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</a:t>
            </a:r>
            <a:r>
              <a:rPr lang="fr-FR" dirty="0">
                <a:solidFill>
                  <a:srgbClr val="00E172"/>
                </a:solidFill>
              </a:rPr>
              <a:t>2</a:t>
            </a:r>
            <a:r>
              <a:rPr lang="fr-PF" dirty="0">
                <a:solidFill>
                  <a:srgbClr val="00E172"/>
                </a:solidFill>
              </a:rPr>
              <a:t>. </a:t>
            </a:r>
            <a:r>
              <a:rPr lang="fr-FR" dirty="0"/>
              <a:t>Donne l’heure affichée.</a:t>
            </a:r>
            <a:endParaRPr lang="fr-PF" dirty="0"/>
          </a:p>
        </p:txBody>
      </p:sp>
      <p:pic>
        <p:nvPicPr>
          <p:cNvPr id="6" name="Image 5" descr="Une image contenant objet, horloge, photo, moniteur&#10;&#10;Description générée automatiquement">
            <a:extLst>
              <a:ext uri="{FF2B5EF4-FFF2-40B4-BE49-F238E27FC236}">
                <a16:creationId xmlns:a16="http://schemas.microsoft.com/office/drawing/2014/main" id="{D357C22F-D151-7E49-81B7-4FA1454A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1" t="5349" r="3497" b="1767"/>
          <a:stretch/>
        </p:blipFill>
        <p:spPr>
          <a:xfrm>
            <a:off x="3694613" y="2126473"/>
            <a:ext cx="3594081" cy="35455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CF8308-8778-CD44-B6E6-7A662F4B7B1A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727254725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CD670"/>
                </a:solidFill>
              </a:rPr>
              <a:t>1</a:t>
            </a:r>
            <a:r>
              <a:rPr lang="fr-FR" dirty="0">
                <a:solidFill>
                  <a:srgbClr val="0CD670"/>
                </a:solidFill>
              </a:rPr>
              <a:t>3</a:t>
            </a:r>
            <a:r>
              <a:rPr lang="fr-PF" dirty="0">
                <a:solidFill>
                  <a:srgbClr val="0CD670"/>
                </a:solidFill>
              </a:rPr>
              <a:t>.</a:t>
            </a:r>
            <a:r>
              <a:rPr lang="fr-FR" dirty="0">
                <a:solidFill>
                  <a:srgbClr val="0CD670"/>
                </a:solidFill>
              </a:rPr>
              <a:t> </a:t>
            </a:r>
            <a:r>
              <a:rPr lang="fr-FR" dirty="0"/>
              <a:t>Complète pour avoir le résultat</a:t>
            </a:r>
            <a:endParaRPr lang="fr-PF" dirty="0">
              <a:solidFill>
                <a:srgbClr val="0CD67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54110C-A335-7941-8CC2-9DB50B42D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39" t="57815" r="4707" b="27359"/>
          <a:stretch/>
        </p:blipFill>
        <p:spPr>
          <a:xfrm rot="16200000">
            <a:off x="1156674" y="3666199"/>
            <a:ext cx="2688570" cy="5949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9BA8AF3-685F-0948-B2F4-5F9DBAA420D1}"/>
              </a:ext>
            </a:extLst>
          </p:cNvPr>
          <p:cNvSpPr txBox="1"/>
          <p:nvPr/>
        </p:nvSpPr>
        <p:spPr>
          <a:xfrm>
            <a:off x="3296930" y="3963689"/>
            <a:ext cx="744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latin typeface="Arial Black"/>
                <a:cs typeface="Arial Black"/>
              </a:rPr>
              <a:t>×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03685A-118F-E147-9E81-8DF2DFF137DA}"/>
              </a:ext>
            </a:extLst>
          </p:cNvPr>
          <p:cNvSpPr txBox="1"/>
          <p:nvPr/>
        </p:nvSpPr>
        <p:spPr>
          <a:xfrm>
            <a:off x="4342765" y="3774047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46BD35-9EDD-874E-86AA-186623C53D3F}"/>
              </a:ext>
            </a:extLst>
          </p:cNvPr>
          <p:cNvSpPr txBox="1"/>
          <p:nvPr/>
        </p:nvSpPr>
        <p:spPr>
          <a:xfrm>
            <a:off x="5933588" y="4056022"/>
            <a:ext cx="69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rial Black"/>
                <a:cs typeface="Arial Black"/>
              </a:rPr>
              <a:t>=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DB7595-6457-0B47-B795-754B954838CB}"/>
              </a:ext>
            </a:extLst>
          </p:cNvPr>
          <p:cNvSpPr txBox="1"/>
          <p:nvPr/>
        </p:nvSpPr>
        <p:spPr>
          <a:xfrm>
            <a:off x="2031892" y="3558604"/>
            <a:ext cx="75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10FFCCD-3A34-CD43-A383-AA5B72E1858C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grpSp>
        <p:nvGrpSpPr>
          <p:cNvPr id="19" name="Grouper 4">
            <a:extLst>
              <a:ext uri="{FF2B5EF4-FFF2-40B4-BE49-F238E27FC236}">
                <a16:creationId xmlns:a16="http://schemas.microsoft.com/office/drawing/2014/main" id="{FD0B0302-8FE4-F747-A80C-78D294124803}"/>
              </a:ext>
            </a:extLst>
          </p:cNvPr>
          <p:cNvGrpSpPr/>
          <p:nvPr/>
        </p:nvGrpSpPr>
        <p:grpSpPr>
          <a:xfrm>
            <a:off x="7353095" y="2058501"/>
            <a:ext cx="3300398" cy="3431091"/>
            <a:chOff x="275328" y="379141"/>
            <a:chExt cx="3300398" cy="3431091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E144E65-6BF5-174C-8625-2E987BA0F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275328" y="379141"/>
              <a:ext cx="3300398" cy="3431091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CA8F852-ED9C-134F-BDFA-105EF19E51FD}"/>
                </a:ext>
              </a:extLst>
            </p:cNvPr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563701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29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14. </a:t>
            </a:r>
            <a:r>
              <a:rPr lang="fr-FR" dirty="0"/>
              <a:t>Combien de « </a:t>
            </a:r>
            <a:r>
              <a:rPr lang="fr-FR" dirty="0" err="1"/>
              <a:t>uru</a:t>
            </a:r>
            <a:r>
              <a:rPr lang="fr-FR" dirty="0"/>
              <a:t> » 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F124A58-3FD8-054D-B145-DFD5DE0B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8370" r="15951" b="5543"/>
          <a:stretch/>
        </p:blipFill>
        <p:spPr bwMode="auto">
          <a:xfrm>
            <a:off x="2582260" y="1503901"/>
            <a:ext cx="2190868" cy="22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2737821-AAA0-D54A-8041-98936BB14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8370" r="15951" b="5543"/>
          <a:stretch/>
        </p:blipFill>
        <p:spPr bwMode="auto">
          <a:xfrm>
            <a:off x="2582260" y="4245249"/>
            <a:ext cx="2190868" cy="22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8F07AF5-AA70-DD48-AC13-E41222F68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8370" r="15951" b="5543"/>
          <a:stretch/>
        </p:blipFill>
        <p:spPr bwMode="auto">
          <a:xfrm>
            <a:off x="6575459" y="1503900"/>
            <a:ext cx="2190868" cy="22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82FE6AB-FE56-F944-B0DA-BB8091919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8370" r="15951" b="5543"/>
          <a:stretch/>
        </p:blipFill>
        <p:spPr bwMode="auto">
          <a:xfrm>
            <a:off x="6692614" y="4107482"/>
            <a:ext cx="2190868" cy="22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85888F-0900-BC43-8912-0F04A395736B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44979646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9" y="365125"/>
            <a:ext cx="11694971" cy="207662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CD670"/>
                </a:solidFill>
              </a:rPr>
              <a:t>15. </a:t>
            </a:r>
            <a:br>
              <a:rPr lang="fr-FR" dirty="0"/>
            </a:br>
            <a:r>
              <a:rPr lang="fr-FR" dirty="0" err="1"/>
              <a:t>Timi</a:t>
            </a:r>
            <a:r>
              <a:rPr lang="fr-FR" dirty="0"/>
              <a:t> réalise 4 casse-croûtes avec 1 baguette.</a:t>
            </a:r>
            <a:br>
              <a:rPr lang="fr-FR" dirty="0"/>
            </a:br>
            <a:r>
              <a:rPr lang="fr-FR" dirty="0"/>
              <a:t>Combien de baguettes pour 12 casse-croûtes ? 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5EAEC0-A77D-BC4F-B35C-259E1202D3FA}"/>
              </a:ext>
            </a:extLst>
          </p:cNvPr>
          <p:cNvSpPr txBox="1"/>
          <p:nvPr/>
        </p:nvSpPr>
        <p:spPr>
          <a:xfrm>
            <a:off x="11175198" y="257937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 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A43BF9-02BE-0846-B991-EAA89F1A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5969">
            <a:off x="729217" y="2688746"/>
            <a:ext cx="4677792" cy="2447237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11959612-AA84-CF44-BF51-C204A89421FC}"/>
              </a:ext>
            </a:extLst>
          </p:cNvPr>
          <p:cNvSpPr/>
          <p:nvPr/>
        </p:nvSpPr>
        <p:spPr>
          <a:xfrm>
            <a:off x="6041992" y="3825004"/>
            <a:ext cx="2232388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1A55B3-198F-FF49-A4DD-C14A4D5AB56E}"/>
              </a:ext>
            </a:extLst>
          </p:cNvPr>
          <p:cNvSpPr txBox="1"/>
          <p:nvPr/>
        </p:nvSpPr>
        <p:spPr>
          <a:xfrm>
            <a:off x="9165896" y="2898166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2F046-2C53-B643-8667-7078278143F1}"/>
              </a:ext>
            </a:extLst>
          </p:cNvPr>
          <p:cNvSpPr txBox="1"/>
          <p:nvPr/>
        </p:nvSpPr>
        <p:spPr>
          <a:xfrm>
            <a:off x="9123888" y="5058682"/>
            <a:ext cx="141292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12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64F41D82-5A25-BC4A-9D4C-6890963208FE}"/>
              </a:ext>
            </a:extLst>
          </p:cNvPr>
          <p:cNvSpPr/>
          <p:nvPr/>
        </p:nvSpPr>
        <p:spPr>
          <a:xfrm>
            <a:off x="6029010" y="5684069"/>
            <a:ext cx="2232388" cy="3623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C39645-510F-394C-80E2-0ADA2AD88004}"/>
              </a:ext>
            </a:extLst>
          </p:cNvPr>
          <p:cNvSpPr txBox="1"/>
          <p:nvPr/>
        </p:nvSpPr>
        <p:spPr>
          <a:xfrm>
            <a:off x="2743643" y="5058682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717424"/>
      </p:ext>
    </p:extLst>
  </p:cSld>
  <p:clrMapOvr>
    <a:masterClrMapping/>
  </p:clrMapOvr>
  <p:transition spd="slow" advClick="0" advTm="3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C9BA35-874C-914F-B728-353F2BC9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3771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ln w="12700">
                  <a:solidFill>
                    <a:srgbClr val="009555"/>
                  </a:solidFill>
                  <a:prstDash val="solid"/>
                </a:ln>
                <a:solidFill>
                  <a:srgbClr val="A2C25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Merci</a:t>
            </a:r>
            <a:endParaRPr lang="fr-PF" sz="8000" b="1" dirty="0">
              <a:ln w="12700">
                <a:solidFill>
                  <a:srgbClr val="009555"/>
                </a:solidFill>
                <a:prstDash val="solid"/>
              </a:ln>
              <a:solidFill>
                <a:srgbClr val="A2C25E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fr-PF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159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A9328-7065-6F43-AA26-6ABC176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723"/>
            <a:ext cx="10515600" cy="1577674"/>
          </a:xfrm>
        </p:spPr>
        <p:txBody>
          <a:bodyPr>
            <a:noAutofit/>
          </a:bodyPr>
          <a:lstStyle/>
          <a:p>
            <a:pPr algn="ctr"/>
            <a:r>
              <a:rPr lang="fr-PF" sz="4800" b="1" dirty="0">
                <a:latin typeface="+mj-lt"/>
                <a:cs typeface="Times New Roman" panose="02020603050405020304" pitchFamily="18" charset="0"/>
              </a:rPr>
              <a:t>Sujet de qualification </a:t>
            </a:r>
            <a:br>
              <a:rPr lang="fr-PF" sz="4800" b="1" dirty="0">
                <a:latin typeface="+mj-lt"/>
              </a:rPr>
            </a:br>
            <a:r>
              <a:rPr lang="fr-PF" sz="4800" b="1" dirty="0">
                <a:latin typeface="+mj-lt"/>
                <a:cs typeface="Times New Roman" panose="02020603050405020304" pitchFamily="18" charset="0"/>
              </a:rPr>
              <a:t>classes de CE2</a:t>
            </a:r>
            <a:br>
              <a:rPr lang="fr-PF" sz="4800" b="1" dirty="0"/>
            </a:br>
            <a:r>
              <a:rPr lang="fr-PF" sz="2800" b="1" dirty="0"/>
              <a:t>(15 questions)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BDD6D8-4507-2D46-AB1E-C9E79E6C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880604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137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F1499-7E83-974F-AD80-1F3F6327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866" y="588963"/>
            <a:ext cx="9144000" cy="2387600"/>
          </a:xfrm>
        </p:spPr>
        <p:txBody>
          <a:bodyPr anchor="ctr" anchorCtr="1"/>
          <a:lstStyle/>
          <a:p>
            <a:r>
              <a:rPr lang="fr-PF" b="1" dirty="0">
                <a:cs typeface="Times New Roman" panose="02020603050405020304" pitchFamily="18" charset="0"/>
              </a:rPr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DAEC4F-A00F-0B48-957C-1ECE193F9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9949"/>
            <a:ext cx="9289774" cy="3095118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b="1" dirty="0">
                <a:latin typeface="+mj-lt"/>
                <a:cs typeface="Times New Roman" panose="02020603050405020304" pitchFamily="18" charset="0"/>
              </a:rPr>
              <a:t>La lecture des énoncés est préconisée.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FR" sz="4400" b="1" dirty="0">
              <a:latin typeface="+mj-lt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A vos stylos,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Prêts,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+mj-lt"/>
                <a:cs typeface="Times New Roman" panose="02020603050405020304" pitchFamily="18" charset="0"/>
              </a:rPr>
              <a:t>Partez !</a:t>
            </a:r>
          </a:p>
        </p:txBody>
      </p:sp>
    </p:spTree>
    <p:extLst>
      <p:ext uri="{BB962C8B-B14F-4D97-AF65-F5344CB8AC3E}">
        <p14:creationId xmlns:p14="http://schemas.microsoft.com/office/powerpoint/2010/main" val="2231078573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D3DCA-4146-464F-9042-DA55C2F2A8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1. </a:t>
            </a:r>
            <a:r>
              <a:rPr lang="fr-FR" dirty="0"/>
              <a:t>Combien dans la case marquée </a:t>
            </a:r>
            <a:r>
              <a:rPr lang="fr-FR" dirty="0">
                <a:solidFill>
                  <a:srgbClr val="FF0000"/>
                </a:solidFill>
              </a:rPr>
              <a:t>?</a:t>
            </a:r>
            <a:endParaRPr lang="fr-PF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23B03E0-AD90-9846-AA44-5DBADB72A42C}"/>
              </a:ext>
            </a:extLst>
          </p:cNvPr>
          <p:cNvGrpSpPr/>
          <p:nvPr/>
        </p:nvGrpSpPr>
        <p:grpSpPr>
          <a:xfrm>
            <a:off x="3399293" y="2126473"/>
            <a:ext cx="5393413" cy="4366402"/>
            <a:chOff x="1410343" y="2402237"/>
            <a:chExt cx="4912962" cy="39479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158528-A057-C541-8525-0BBE79AD3D29}"/>
                </a:ext>
              </a:extLst>
            </p:cNvPr>
            <p:cNvSpPr/>
            <p:nvPr/>
          </p:nvSpPr>
          <p:spPr>
            <a:xfrm>
              <a:off x="1456833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1927E-90FC-D948-B4DE-B4E2D8240800}"/>
                </a:ext>
              </a:extLst>
            </p:cNvPr>
            <p:cNvSpPr/>
            <p:nvPr/>
          </p:nvSpPr>
          <p:spPr>
            <a:xfrm>
              <a:off x="3890071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BD06BA8-3A2C-8C49-916D-A846A573D05B}"/>
                </a:ext>
              </a:extLst>
            </p:cNvPr>
            <p:cNvSpPr txBox="1"/>
            <p:nvPr/>
          </p:nvSpPr>
          <p:spPr>
            <a:xfrm>
              <a:off x="4618491" y="2913681"/>
              <a:ext cx="1193369" cy="6957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250</a:t>
              </a:r>
            </a:p>
          </p:txBody>
        </p:sp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59892645-6399-E54D-B796-3B078C77EE3D}"/>
                </a:ext>
              </a:extLst>
            </p:cNvPr>
            <p:cNvSpPr/>
            <p:nvPr/>
          </p:nvSpPr>
          <p:spPr>
            <a:xfrm rot="5400000">
              <a:off x="3456119" y="2526224"/>
              <a:ext cx="774915" cy="4866468"/>
            </a:xfrm>
            <a:prstGeom prst="rightBrace">
              <a:avLst>
                <a:gd name="adj1" fmla="val 46989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AEF870B-F2A0-FF44-AE64-8CA9F9B8D8E9}"/>
                </a:ext>
              </a:extLst>
            </p:cNvPr>
            <p:cNvSpPr txBox="1"/>
            <p:nvPr/>
          </p:nvSpPr>
          <p:spPr>
            <a:xfrm>
              <a:off x="3246893" y="5642298"/>
              <a:ext cx="119336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500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FF695C7-6F3C-FF42-8B12-4E707DEBD7B6}"/>
                </a:ext>
              </a:extLst>
            </p:cNvPr>
            <p:cNvSpPr txBox="1"/>
            <p:nvPr/>
          </p:nvSpPr>
          <p:spPr>
            <a:xfrm>
              <a:off x="2076769" y="2913681"/>
              <a:ext cx="1301857" cy="83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F06CC07-802C-8845-901A-F9F66962CF93}"/>
              </a:ext>
            </a:extLst>
          </p:cNvPr>
          <p:cNvSpPr txBox="1"/>
          <p:nvPr/>
        </p:nvSpPr>
        <p:spPr>
          <a:xfrm>
            <a:off x="10698481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473719612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28CE7-6E0F-7A4C-B8B0-969D0446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69"/>
            <a:ext cx="10515600" cy="13255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2.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251702F-57AA-AC40-96A3-80F67528A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49899"/>
              </p:ext>
            </p:extLst>
          </p:nvPr>
        </p:nvGraphicFramePr>
        <p:xfrm>
          <a:off x="3771478" y="1739631"/>
          <a:ext cx="4231040" cy="40295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71324376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407353891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41920894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08839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50590468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359811349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33491903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148552481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475302269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35475863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2734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0287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611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017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32584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5837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5445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48564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4891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5952"/>
                  </a:ext>
                </a:extLst>
              </a:tr>
            </a:tbl>
          </a:graphicData>
        </a:graphic>
      </p:graphicFrame>
      <p:grpSp>
        <p:nvGrpSpPr>
          <p:cNvPr id="4" name="Grouper 3">
            <a:extLst>
              <a:ext uri="{FF2B5EF4-FFF2-40B4-BE49-F238E27FC236}">
                <a16:creationId xmlns:a16="http://schemas.microsoft.com/office/drawing/2014/main" id="{F327C86A-1420-FD44-9B52-B497B293AB91}"/>
              </a:ext>
            </a:extLst>
          </p:cNvPr>
          <p:cNvGrpSpPr/>
          <p:nvPr/>
        </p:nvGrpSpPr>
        <p:grpSpPr>
          <a:xfrm>
            <a:off x="2168332" y="1775658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D7605956-5CC2-B84B-AB49-18C3E5E5DB3D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7E9BA7-8EC4-3644-B524-1C1C3316C757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7" name="Grouper 6">
            <a:extLst>
              <a:ext uri="{FF2B5EF4-FFF2-40B4-BE49-F238E27FC236}">
                <a16:creationId xmlns:a16="http://schemas.microsoft.com/office/drawing/2014/main" id="{2DD468CB-7AE5-9B4A-B8CC-D088E9A6E43F}"/>
              </a:ext>
            </a:extLst>
          </p:cNvPr>
          <p:cNvGrpSpPr/>
          <p:nvPr/>
        </p:nvGrpSpPr>
        <p:grpSpPr>
          <a:xfrm>
            <a:off x="3771478" y="5841145"/>
            <a:ext cx="4231040" cy="1085220"/>
            <a:chOff x="2985367" y="5706649"/>
            <a:chExt cx="3318410" cy="1275414"/>
          </a:xfrm>
        </p:grpSpPr>
        <p:sp>
          <p:nvSpPr>
            <p:cNvPr id="8" name="Accolade ouvrante 7">
              <a:extLst>
                <a:ext uri="{FF2B5EF4-FFF2-40B4-BE49-F238E27FC236}">
                  <a16:creationId xmlns:a16="http://schemas.microsoft.com/office/drawing/2014/main" id="{57BE933F-4CC2-2342-A05B-42EC7F55B626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3E68AF6-DBAE-244A-900D-B3EBE83FF55B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A641FE7-6DA9-0742-B2FF-746F1F9B2803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617872082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119118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3.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A93CF797-60F9-6840-B55E-8E98D65FF2C6}"/>
              </a:ext>
            </a:extLst>
          </p:cNvPr>
          <p:cNvGrpSpPr/>
          <p:nvPr/>
        </p:nvGrpSpPr>
        <p:grpSpPr>
          <a:xfrm>
            <a:off x="2075567" y="1611310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18FFEA5B-6F2B-544D-9F55-C38071A11A8A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EB23EC-D713-384F-93BB-02DF78BFF8F9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500E3A-DDF5-A340-8A97-E228BD88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79436"/>
              </p:ext>
            </p:extLst>
          </p:nvPr>
        </p:nvGraphicFramePr>
        <p:xfrm>
          <a:off x="3740737" y="1611309"/>
          <a:ext cx="4231040" cy="40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er 6">
            <a:extLst>
              <a:ext uri="{FF2B5EF4-FFF2-40B4-BE49-F238E27FC236}">
                <a16:creationId xmlns:a16="http://schemas.microsoft.com/office/drawing/2014/main" id="{E56A9162-F79D-8A4B-A9EA-FDEF5207EA2F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9" name="Accolade ouvrante 8">
              <a:extLst>
                <a:ext uri="{FF2B5EF4-FFF2-40B4-BE49-F238E27FC236}">
                  <a16:creationId xmlns:a16="http://schemas.microsoft.com/office/drawing/2014/main" id="{6BB865D1-27A3-1840-945B-94358B9127D8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42C4A28-FB5E-D049-B918-A72779D5D2A7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5D5C511-DC83-FC44-8E12-DDA95F7AE417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656777620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62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PF" dirty="0">
                <a:solidFill>
                  <a:srgbClr val="00E172"/>
                </a:solidFill>
              </a:rPr>
              <a:t>4</a:t>
            </a:r>
            <a:r>
              <a:rPr lang="fr-PF">
                <a:solidFill>
                  <a:srgbClr val="00E172"/>
                </a:solidFill>
              </a:rPr>
              <a:t>.</a:t>
            </a:r>
            <a:r>
              <a:rPr lang="fr-PF"/>
              <a:t> </a:t>
            </a:r>
            <a:r>
              <a:rPr lang="fr-FR" dirty="0"/>
              <a:t>Multiplie les points.</a:t>
            </a:r>
            <a:endParaRPr lang="fr-PF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E6DFA7-00A6-2144-8EB0-86409684E185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pic>
        <p:nvPicPr>
          <p:cNvPr id="16" name="Image 15" descr="Capture d’écran 2018-10-03 à 11.20.59.png">
            <a:extLst>
              <a:ext uri="{FF2B5EF4-FFF2-40B4-BE49-F238E27FC236}">
                <a16:creationId xmlns:a16="http://schemas.microsoft.com/office/drawing/2014/main" id="{870073E1-9D9E-C045-AF92-BF6C93C534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283" y="3163361"/>
            <a:ext cx="5665868" cy="20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0820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>
                <a:solidFill>
                  <a:srgbClr val="00E172"/>
                </a:solidFill>
              </a:rPr>
              <a:t>5.</a:t>
            </a:r>
            <a:r>
              <a:rPr lang="fr-PF"/>
              <a:t> </a:t>
            </a:r>
            <a:r>
              <a:rPr lang="fr-FR" dirty="0"/>
              <a:t>Additionne les points.</a:t>
            </a:r>
            <a:endParaRPr lang="fr-PF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77725CE-BEBC-C842-BB98-B42C42D65F61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grpSp>
        <p:nvGrpSpPr>
          <p:cNvPr id="18" name="Grouper 12">
            <a:extLst>
              <a:ext uri="{FF2B5EF4-FFF2-40B4-BE49-F238E27FC236}">
                <a16:creationId xmlns:a16="http://schemas.microsoft.com/office/drawing/2014/main" id="{9BF8F6BA-74AB-0740-9DB9-C7956D4A64D2}"/>
              </a:ext>
            </a:extLst>
          </p:cNvPr>
          <p:cNvGrpSpPr/>
          <p:nvPr/>
        </p:nvGrpSpPr>
        <p:grpSpPr>
          <a:xfrm>
            <a:off x="1549902" y="3104149"/>
            <a:ext cx="8040878" cy="2019905"/>
            <a:chOff x="251189" y="3143906"/>
            <a:chExt cx="8040878" cy="2019905"/>
          </a:xfrm>
        </p:grpSpPr>
        <p:pic>
          <p:nvPicPr>
            <p:cNvPr id="19" name="Image 18" descr="Capture d’écran 2018-10-03 à 11.21.56.png">
              <a:extLst>
                <a:ext uri="{FF2B5EF4-FFF2-40B4-BE49-F238E27FC236}">
                  <a16:creationId xmlns:a16="http://schemas.microsoft.com/office/drawing/2014/main" id="{598DD554-4A7C-9940-8876-76D7EC401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181" y="3143906"/>
              <a:ext cx="2602886" cy="2019905"/>
            </a:xfrm>
            <a:prstGeom prst="rect">
              <a:avLst/>
            </a:prstGeom>
          </p:spPr>
        </p:pic>
        <p:pic>
          <p:nvPicPr>
            <p:cNvPr id="20" name="Image 19" descr="Capture d’écran 2018-10-03 à 11.20.59.png">
              <a:extLst>
                <a:ext uri="{FF2B5EF4-FFF2-40B4-BE49-F238E27FC236}">
                  <a16:creationId xmlns:a16="http://schemas.microsoft.com/office/drawing/2014/main" id="{CCAB9ADC-A60A-A549-8861-B51E078D3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571"/>
            <a:stretch/>
          </p:blipFill>
          <p:spPr>
            <a:xfrm>
              <a:off x="251189" y="3143906"/>
              <a:ext cx="3197196" cy="2006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56246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23713" cy="104181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PF" dirty="0">
                <a:solidFill>
                  <a:srgbClr val="00E172"/>
                </a:solidFill>
              </a:rPr>
              <a:t>6.</a:t>
            </a:r>
            <a:r>
              <a:rPr lang="fr-PF" dirty="0"/>
              <a:t> </a:t>
            </a:r>
            <a:r>
              <a:rPr lang="fr-FR" dirty="0"/>
              <a:t>2 crabes ont c</a:t>
            </a:r>
            <a:r>
              <a:rPr lang="fr-PF" dirty="0"/>
              <a:t>ombien de pattes</a:t>
            </a:r>
            <a:r>
              <a:rPr lang="fr-FR" dirty="0"/>
              <a:t> en tout</a:t>
            </a:r>
            <a:r>
              <a:rPr lang="fr-PF" dirty="0"/>
              <a:t>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41F1602-37ED-674F-BD41-F0D4665170FF}"/>
              </a:ext>
            </a:extLst>
          </p:cNvPr>
          <p:cNvSpPr txBox="1">
            <a:spLocks/>
          </p:cNvSpPr>
          <p:nvPr/>
        </p:nvSpPr>
        <p:spPr>
          <a:xfrm>
            <a:off x="182217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Un crabe a </a:t>
            </a:r>
            <a:r>
              <a:rPr lang="fr-FR" dirty="0">
                <a:solidFill>
                  <a:srgbClr val="FF0000"/>
                </a:solidFill>
              </a:rPr>
              <a:t>2 × 5 </a:t>
            </a:r>
            <a:r>
              <a:rPr lang="fr-FR" dirty="0"/>
              <a:t>pattes.</a:t>
            </a:r>
          </a:p>
          <a:p>
            <a:r>
              <a:rPr lang="fr-FR" dirty="0"/>
              <a:t>Il y 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/>
              <a:t> crabes.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8FA96E-A0C8-044D-9472-509FE75AA3E6}"/>
              </a:ext>
            </a:extLst>
          </p:cNvPr>
          <p:cNvSpPr txBox="1"/>
          <p:nvPr/>
        </p:nvSpPr>
        <p:spPr>
          <a:xfrm>
            <a:off x="10845327" y="17571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A66F7-2860-4658-8127-FC542CAA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99" y="1735566"/>
            <a:ext cx="3800475" cy="34956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461B09F-6074-4305-ACBA-80DC4E3A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13" y="1813132"/>
            <a:ext cx="38004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8426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237</Words>
  <Application>Microsoft Office PowerPoint</Application>
  <PresentationFormat>Grand écran</PresentationFormat>
  <Paragraphs>82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</vt:lpstr>
      <vt:lpstr>Thème Office</vt:lpstr>
      <vt:lpstr>Conception personnalisée</vt:lpstr>
      <vt:lpstr>Présentation PowerPoint</vt:lpstr>
      <vt:lpstr>Sujet de qualification  classes de CE2 (15 questions)</vt:lpstr>
      <vt:lpstr>Bonne chance à tous !</vt:lpstr>
      <vt:lpstr>1. Combien dans la case marquée ?</vt:lpstr>
      <vt:lpstr>2. Combien de cases blanches ?</vt:lpstr>
      <vt:lpstr>3. Combien de cases blanches ?</vt:lpstr>
      <vt:lpstr>4. Multiplie les points.</vt:lpstr>
      <vt:lpstr>5. Additionne les points.</vt:lpstr>
      <vt:lpstr>6. 2 crabes ont combien de pattes en tout ?</vt:lpstr>
      <vt:lpstr>7. Additionne les cinq nombres.</vt:lpstr>
      <vt:lpstr>8. Combien de cubes bleus en tout  ?</vt:lpstr>
      <vt:lpstr>9. Choisis le nombre à placer.</vt:lpstr>
      <vt:lpstr>10. Choisis le nombre à placer.</vt:lpstr>
      <vt:lpstr>Présentation PowerPoint</vt:lpstr>
      <vt:lpstr>12. Donne l’heure affichée.</vt:lpstr>
      <vt:lpstr>13. Complète pour avoir le résultat</vt:lpstr>
      <vt:lpstr>14. Combien de « uru » ?</vt:lpstr>
      <vt:lpstr>15.  Timi réalise 4 casse-croûtes avec 1 baguette. Combien de baguettes pour 12 casse-croûtes ?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Elsie TAPEA</dc:creator>
  <cp:lastModifiedBy>Bertrand FILLOUX</cp:lastModifiedBy>
  <cp:revision>37</cp:revision>
  <dcterms:created xsi:type="dcterms:W3CDTF">2020-01-27T23:26:51Z</dcterms:created>
  <dcterms:modified xsi:type="dcterms:W3CDTF">2021-01-29T20:59:24Z</dcterms:modified>
</cp:coreProperties>
</file>