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</p:sldMasterIdLst>
  <p:notesMasterIdLst>
    <p:notesMasterId r:id="rId56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</p:sldIdLst>
  <p:sldSz cx="9144000" cy="5143500" type="screen16x9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z="1350" b="0" strike="noStrike" spc="-1">
                <a:solidFill>
                  <a:srgbClr val="000000"/>
                </a:solidFill>
                <a:latin typeface="Calibri"/>
              </a:rPr>
              <a:t>Cliquez pour déplacer la diapo</a:t>
            </a:r>
          </a:p>
        </p:txBody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b="0" strike="noStrike" spc="-1">
                <a:latin typeface="Arial"/>
              </a:rPr>
              <a:t>Cliquez pour modifier le format des notes</a:t>
            </a:r>
          </a:p>
        </p:txBody>
      </p:sp>
      <p:sp>
        <p:nvSpPr>
          <p:cNvPr id="28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1400" b="0" strike="noStrike" spc="-1">
                <a:latin typeface="Times New Roman"/>
              </a:rPr>
              <a:t>&lt;en-tête&gt;</a:t>
            </a:r>
          </a:p>
        </p:txBody>
      </p:sp>
      <p:sp>
        <p:nvSpPr>
          <p:cNvPr id="290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fr-FR" sz="1400" b="0" strike="noStrike" spc="-1">
                <a:latin typeface="Times New Roman"/>
              </a:rPr>
              <a:t>&lt;date/heure&gt;</a:t>
            </a:r>
          </a:p>
        </p:txBody>
      </p:sp>
      <p:sp>
        <p:nvSpPr>
          <p:cNvPr id="291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fr-FR" sz="1400" b="0" strike="noStrike" spc="-1">
                <a:latin typeface="Times New Roman"/>
              </a:rPr>
              <a:t>&lt;pied de page&gt;</a:t>
            </a:r>
          </a:p>
        </p:txBody>
      </p:sp>
      <p:sp>
        <p:nvSpPr>
          <p:cNvPr id="292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02A1BEAD-08AE-447A-BBC7-C5417775FD3E}" type="slidenum">
              <a:rPr lang="fr-FR" sz="1400" b="0" strike="noStrike" spc="-1">
                <a:latin typeface="Times New Roman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TextShape 1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E4574863-73AF-41C7-ADEA-7557313CA2DE}" type="slidenum">
              <a:rPr lang="fr-FR" sz="1400" b="0" strike="noStrike" spc="-1">
                <a:latin typeface="Times New Roman"/>
                <a:ea typeface="Arial Unicode MS"/>
              </a:rPr>
              <a:t>1</a:t>
            </a:fld>
            <a:endParaRPr lang="fr-FR" sz="1400" b="0" strike="noStrike" spc="-1">
              <a:latin typeface="Times New Roman"/>
            </a:endParaRPr>
          </a:p>
        </p:txBody>
      </p:sp>
      <p:sp>
        <p:nvSpPr>
          <p:cNvPr id="539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217440" y="812880"/>
            <a:ext cx="7122600" cy="4008240"/>
          </a:xfrm>
          <a:prstGeom prst="rect">
            <a:avLst/>
          </a:prstGeom>
        </p:spPr>
      </p:sp>
      <p:sp>
        <p:nvSpPr>
          <p:cNvPr id="540" name="PlaceHolder 3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10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prstGeom prst="rect">
            <a:avLst/>
          </a:prstGeom>
        </p:spPr>
      </p:sp>
      <p:sp>
        <p:nvSpPr>
          <p:cNvPr id="56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567" name="TextShape 3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F4A69F2C-563F-4412-9794-EA9CDB087FD8}" type="slidenum">
              <a:rPr lang="fr-FR" sz="1400" b="0" strike="noStrike" spc="-1">
                <a:latin typeface="Times New Roman"/>
                <a:ea typeface="Arial Unicode MS"/>
              </a:rPr>
              <a:t>25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prstGeom prst="rect">
            <a:avLst/>
          </a:prstGeom>
        </p:spPr>
      </p:sp>
      <p:sp>
        <p:nvSpPr>
          <p:cNvPr id="56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570" name="TextShape 3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B75C18FB-ED2E-4563-8128-46C036D43C2C}" type="slidenum">
              <a:rPr lang="fr-FR" sz="1400" b="0" strike="noStrike" spc="-1">
                <a:latin typeface="Times New Roman"/>
                <a:ea typeface="Arial Unicode MS"/>
              </a:rPr>
              <a:t>27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prstGeom prst="rect">
            <a:avLst/>
          </a:prstGeom>
        </p:spPr>
      </p:sp>
      <p:sp>
        <p:nvSpPr>
          <p:cNvPr id="57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573" name="TextShape 3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F286EAA2-B7E9-4365-AE76-D6ECEBC33EAB}" type="slidenum">
              <a:rPr lang="fr-FR" sz="1400" b="0" strike="noStrike" spc="-1">
                <a:latin typeface="Times New Roman"/>
                <a:ea typeface="Arial Unicode MS"/>
              </a:rPr>
              <a:t>28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prstGeom prst="rect">
            <a:avLst/>
          </a:prstGeom>
        </p:spPr>
      </p:sp>
      <p:sp>
        <p:nvSpPr>
          <p:cNvPr id="57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576" name="TextShape 3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723D837D-8C0E-45CE-9807-2E6055222BD5}" type="slidenum">
              <a:rPr lang="fr-FR" sz="1400" b="0" strike="noStrike" spc="-1">
                <a:latin typeface="Times New Roman"/>
                <a:ea typeface="Arial Unicode MS"/>
              </a:rPr>
              <a:t>29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prstGeom prst="rect">
            <a:avLst/>
          </a:prstGeom>
        </p:spPr>
      </p:sp>
      <p:sp>
        <p:nvSpPr>
          <p:cNvPr id="57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579" name="TextShape 3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5F80B5EE-FF99-4248-B78B-4A852EFC5CB2}" type="slidenum">
              <a:rPr lang="fr-FR" sz="1400" b="0" strike="noStrike" spc="-1">
                <a:latin typeface="Times New Roman"/>
                <a:ea typeface="Arial Unicode MS"/>
              </a:rPr>
              <a:t>30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prstGeom prst="rect">
            <a:avLst/>
          </a:prstGeom>
        </p:spPr>
      </p:sp>
      <p:sp>
        <p:nvSpPr>
          <p:cNvPr id="58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582" name="TextShape 3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1AF793B9-37B8-4A6B-804A-5F9508A1DBB2}" type="slidenum">
              <a:rPr lang="fr-FR" sz="1400" b="0" strike="noStrike" spc="-1">
                <a:latin typeface="Times New Roman"/>
                <a:ea typeface="Arial Unicode MS"/>
              </a:rPr>
              <a:t>31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prstGeom prst="rect">
            <a:avLst/>
          </a:prstGeom>
        </p:spPr>
      </p:sp>
      <p:sp>
        <p:nvSpPr>
          <p:cNvPr id="58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585" name="TextShape 3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881EDC7B-7632-4DA3-9CC9-FB89D359FCEC}" type="slidenum">
              <a:rPr lang="fr-FR" sz="1400" b="0" strike="noStrike" spc="-1">
                <a:latin typeface="Times New Roman"/>
                <a:ea typeface="Arial Unicode MS"/>
              </a:rPr>
              <a:t>32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prstGeom prst="rect">
            <a:avLst/>
          </a:prstGeom>
        </p:spPr>
      </p:sp>
      <p:sp>
        <p:nvSpPr>
          <p:cNvPr id="58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588" name="TextShape 3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DA1D1CA1-A015-4FF8-9EBD-0D3A517647B5}" type="slidenum">
              <a:rPr lang="fr-FR" sz="1400" b="0" strike="noStrike" spc="-1">
                <a:latin typeface="Times New Roman"/>
                <a:ea typeface="Arial Unicode MS"/>
              </a:rPr>
              <a:t>33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prstGeom prst="rect">
            <a:avLst/>
          </a:prstGeom>
        </p:spPr>
      </p:sp>
      <p:sp>
        <p:nvSpPr>
          <p:cNvPr id="59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591" name="TextShape 3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EA39BEF9-6AF2-49C3-97FB-EFA0BF8DFC12}" type="slidenum">
              <a:rPr lang="fr-FR" sz="1400" b="0" strike="noStrike" spc="-1">
                <a:latin typeface="Times New Roman"/>
                <a:ea typeface="Arial Unicode MS"/>
              </a:rPr>
              <a:t>34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prstGeom prst="rect">
            <a:avLst/>
          </a:prstGeom>
        </p:spPr>
      </p:sp>
      <p:sp>
        <p:nvSpPr>
          <p:cNvPr id="59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594" name="TextShape 3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AC92223E-D305-4B2B-BF03-88DE5FA62137}" type="slidenum">
              <a:rPr lang="fr-FR" sz="1400" b="0" strike="noStrike" spc="-1">
                <a:latin typeface="Times New Roman"/>
                <a:ea typeface="Arial Unicode MS"/>
              </a:rPr>
              <a:t>35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TextShape 1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E216BFCF-E198-44CE-AE41-7F675EBEA2C9}" type="slidenum">
              <a:rPr lang="fr-FR" sz="1400" b="0" strike="noStrike" spc="-1">
                <a:latin typeface="Times New Roman"/>
                <a:ea typeface="Arial Unicode MS"/>
              </a:rPr>
              <a:t>2</a:t>
            </a:fld>
            <a:endParaRPr lang="fr-FR" sz="1400" b="0" strike="noStrike" spc="-1">
              <a:latin typeface="Times New Roman"/>
            </a:endParaRPr>
          </a:p>
        </p:txBody>
      </p:sp>
      <p:sp>
        <p:nvSpPr>
          <p:cNvPr id="542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prstGeom prst="rect">
            <a:avLst/>
          </a:prstGeom>
        </p:spPr>
      </p:sp>
      <p:sp>
        <p:nvSpPr>
          <p:cNvPr id="543" name="PlaceHolder 3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10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prstGeom prst="rect">
            <a:avLst/>
          </a:prstGeom>
        </p:spPr>
      </p:sp>
      <p:sp>
        <p:nvSpPr>
          <p:cNvPr id="59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597" name="TextShape 3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5CD65197-C5C4-4868-AAAE-CC7D5A94CEB7}" type="slidenum">
              <a:rPr lang="fr-FR" sz="1400" b="0" strike="noStrike" spc="-1">
                <a:latin typeface="Times New Roman"/>
                <a:ea typeface="Arial Unicode MS"/>
              </a:rPr>
              <a:t>36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40" y="812880"/>
            <a:ext cx="7122600" cy="4008240"/>
          </a:xfrm>
          <a:prstGeom prst="rect">
            <a:avLst/>
          </a:prstGeom>
        </p:spPr>
      </p:sp>
      <p:sp>
        <p:nvSpPr>
          <p:cNvPr id="59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600" name="TextShape 3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973C52F1-C611-416B-BECB-C5D952EC2CA7}" type="slidenum">
              <a:rPr lang="fr-FR" sz="1400" b="0" strike="noStrike" spc="-1">
                <a:latin typeface="Times New Roman"/>
                <a:ea typeface="Arial Unicode MS"/>
              </a:rPr>
              <a:t>38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prstGeom prst="rect">
            <a:avLst/>
          </a:prstGeom>
        </p:spPr>
      </p:sp>
      <p:sp>
        <p:nvSpPr>
          <p:cNvPr id="60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603" name="TextShape 3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690B5318-CCFE-4172-98F2-3A590EABB974}" type="slidenum">
              <a:rPr lang="fr-FR" sz="1400" b="0" strike="noStrike" spc="-1">
                <a:latin typeface="Times New Roman"/>
                <a:ea typeface="Arial Unicode MS"/>
              </a:rPr>
              <a:t>39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prstGeom prst="rect">
            <a:avLst/>
          </a:prstGeom>
        </p:spPr>
      </p:sp>
      <p:sp>
        <p:nvSpPr>
          <p:cNvPr id="60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606" name="TextShape 3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2559CBFE-E45E-4B3F-845E-8BDEE11476C0}" type="slidenum">
              <a:rPr lang="fr-FR" sz="1400" b="0" strike="noStrike" spc="-1">
                <a:latin typeface="Times New Roman"/>
                <a:ea typeface="Arial Unicode MS"/>
              </a:rPr>
              <a:t>40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prstGeom prst="rect">
            <a:avLst/>
          </a:prstGeom>
        </p:spPr>
      </p:sp>
      <p:sp>
        <p:nvSpPr>
          <p:cNvPr id="60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609" name="TextShape 3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664B9873-DC1F-4C00-8535-A08C82F2414B}" type="slidenum">
              <a:rPr lang="fr-FR" sz="1400" b="0" strike="noStrike" spc="-1">
                <a:latin typeface="Times New Roman"/>
                <a:ea typeface="Arial Unicode MS"/>
              </a:rPr>
              <a:t>41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prstGeom prst="rect">
            <a:avLst/>
          </a:prstGeom>
        </p:spPr>
      </p:sp>
      <p:sp>
        <p:nvSpPr>
          <p:cNvPr id="61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612" name="TextShape 3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FFB50E71-9348-4936-AA35-5F6E541E6140}" type="slidenum">
              <a:rPr lang="fr-FR" sz="1400" b="0" strike="noStrike" spc="-1">
                <a:latin typeface="Times New Roman"/>
                <a:ea typeface="Arial Unicode MS"/>
              </a:rPr>
              <a:t>42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prstGeom prst="rect">
            <a:avLst/>
          </a:prstGeom>
        </p:spPr>
      </p:sp>
      <p:sp>
        <p:nvSpPr>
          <p:cNvPr id="61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615" name="TextShape 3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8C7F96DC-E6B8-4ECC-B1D3-94612A66A178}" type="slidenum">
              <a:rPr lang="fr-FR" sz="1400" b="0" strike="noStrike" spc="-1">
                <a:latin typeface="Times New Roman"/>
                <a:ea typeface="Arial Unicode MS"/>
              </a:rPr>
              <a:t>43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prstGeom prst="rect">
            <a:avLst/>
          </a:prstGeom>
        </p:spPr>
      </p:sp>
      <p:sp>
        <p:nvSpPr>
          <p:cNvPr id="61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618" name="TextShape 3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8698B79F-ABC1-46CD-8E79-EEE0E12E45A8}" type="slidenum">
              <a:rPr lang="fr-FR" sz="1400" b="0" strike="noStrike" spc="-1">
                <a:latin typeface="Times New Roman"/>
                <a:ea typeface="Arial Unicode MS"/>
              </a:rPr>
              <a:t>44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prstGeom prst="rect">
            <a:avLst/>
          </a:prstGeom>
        </p:spPr>
      </p:sp>
      <p:sp>
        <p:nvSpPr>
          <p:cNvPr id="62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621" name="TextShape 3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83175AEA-D38B-4356-9014-8A6B59E8D691}" type="slidenum">
              <a:rPr lang="fr-FR" sz="1400" b="0" strike="noStrike" spc="-1">
                <a:latin typeface="Times New Roman"/>
                <a:ea typeface="Arial Unicode MS"/>
              </a:rPr>
              <a:t>45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40" y="812880"/>
            <a:ext cx="7122600" cy="4008240"/>
          </a:xfrm>
          <a:prstGeom prst="rect">
            <a:avLst/>
          </a:prstGeom>
        </p:spPr>
      </p:sp>
      <p:sp>
        <p:nvSpPr>
          <p:cNvPr id="62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624" name="TextShape 3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BDC6E380-81B2-450F-969A-B24FF2849E5B}" type="slidenum">
              <a:rPr lang="fr-FR" sz="1400" b="0" strike="noStrike" spc="-1">
                <a:latin typeface="Times New Roman"/>
                <a:ea typeface="Arial Unicode MS"/>
              </a:rPr>
              <a:t>46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prstGeom prst="rect">
            <a:avLst/>
          </a:prstGeom>
        </p:spPr>
      </p:sp>
      <p:sp>
        <p:nvSpPr>
          <p:cNvPr id="54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546" name="TextShape 3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C3FD741F-A939-4DC5-904D-3AB3CD8B7531}" type="slidenum">
              <a:rPr lang="fr-FR" sz="1400" b="0" strike="noStrike" spc="-1">
                <a:latin typeface="Times New Roman"/>
                <a:ea typeface="Arial Unicode MS"/>
              </a:rPr>
              <a:t>4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40" y="812880"/>
            <a:ext cx="7122600" cy="4008240"/>
          </a:xfrm>
          <a:prstGeom prst="rect">
            <a:avLst/>
          </a:prstGeom>
        </p:spPr>
      </p:sp>
      <p:sp>
        <p:nvSpPr>
          <p:cNvPr id="62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627" name="TextShape 3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A225D9E2-7381-487A-9672-341FE7E6F831}" type="slidenum">
              <a:rPr lang="fr-FR" sz="1400" b="0" strike="noStrike" spc="-1">
                <a:latin typeface="Times New Roman"/>
                <a:ea typeface="Arial Unicode MS"/>
              </a:rPr>
              <a:t>47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TextShape 1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E85E5422-28BB-4EB4-B34E-A3674DC846F2}" type="slidenum">
              <a:rPr lang="fr-FR" sz="1400" b="0" strike="noStrike" spc="-1">
                <a:latin typeface="Times New Roman"/>
                <a:ea typeface="Arial Unicode MS"/>
              </a:rPr>
              <a:t>48</a:t>
            </a:fld>
            <a:endParaRPr lang="fr-FR" sz="1400" b="0" strike="noStrike" spc="-1">
              <a:latin typeface="Times New Roman"/>
            </a:endParaRPr>
          </a:p>
        </p:txBody>
      </p:sp>
      <p:sp>
        <p:nvSpPr>
          <p:cNvPr id="629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prstGeom prst="rect">
            <a:avLst/>
          </a:prstGeom>
        </p:spPr>
      </p:sp>
      <p:sp>
        <p:nvSpPr>
          <p:cNvPr id="630" name="PlaceHolder 3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10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prstGeom prst="rect">
            <a:avLst/>
          </a:prstGeom>
        </p:spPr>
      </p:sp>
      <p:sp>
        <p:nvSpPr>
          <p:cNvPr id="54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549" name="TextShape 3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16874AAE-CC81-49CC-BED0-DD9C7668B70A}" type="slidenum">
              <a:rPr lang="fr-FR" sz="1400" b="0" strike="noStrike" spc="-1">
                <a:latin typeface="Times New Roman"/>
                <a:ea typeface="Arial Unicode MS"/>
              </a:rPr>
              <a:t>5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prstGeom prst="rect">
            <a:avLst/>
          </a:prstGeom>
        </p:spPr>
      </p:sp>
      <p:sp>
        <p:nvSpPr>
          <p:cNvPr id="55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552" name="TextShape 3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F8F0B1C0-C3AB-4089-A382-98DCEB35843F}" type="slidenum">
              <a:rPr lang="fr-FR" sz="1400" b="0" strike="noStrike" spc="-1">
                <a:latin typeface="Times New Roman"/>
                <a:ea typeface="Arial Unicode MS"/>
              </a:rPr>
              <a:t>6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prstGeom prst="rect">
            <a:avLst/>
          </a:prstGeom>
        </p:spPr>
      </p:sp>
      <p:sp>
        <p:nvSpPr>
          <p:cNvPr id="55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555" name="TextShape 3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93BFEDD1-9AE3-4A32-8890-3D98D4A29DEA}" type="slidenum">
              <a:rPr lang="fr-FR" sz="1400" b="0" strike="noStrike" spc="-1">
                <a:latin typeface="Times New Roman"/>
                <a:ea typeface="Arial Unicode MS"/>
              </a:rPr>
              <a:t>7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prstGeom prst="rect">
            <a:avLst/>
          </a:prstGeom>
        </p:spPr>
      </p:sp>
      <p:sp>
        <p:nvSpPr>
          <p:cNvPr id="55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558" name="TextShape 3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0D4FC385-6F9F-4DE9-93E4-143EDB8083CF}" type="slidenum">
              <a:rPr lang="fr-FR" sz="1400" b="0" strike="noStrike" spc="-1">
                <a:latin typeface="Times New Roman"/>
                <a:ea typeface="Arial Unicode MS"/>
              </a:rPr>
              <a:t>12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prstGeom prst="rect">
            <a:avLst/>
          </a:prstGeom>
        </p:spPr>
      </p:sp>
      <p:sp>
        <p:nvSpPr>
          <p:cNvPr id="56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561" name="TextShape 3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DC4D93CE-6E4A-415F-9751-86A90FA21C29}" type="slidenum">
              <a:rPr lang="fr-FR" sz="1400" b="0" strike="noStrike" spc="-1">
                <a:latin typeface="Times New Roman"/>
                <a:ea typeface="Arial Unicode MS"/>
              </a:rPr>
              <a:t>13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prstGeom prst="rect">
            <a:avLst/>
          </a:prstGeom>
        </p:spPr>
      </p:sp>
      <p:sp>
        <p:nvSpPr>
          <p:cNvPr id="56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564" name="TextShape 3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9352E99C-FE14-4C54-B3A1-95EA65A7C988}" type="slidenum">
              <a:rPr lang="fr-FR" sz="1400" b="0" strike="noStrike" spc="-1">
                <a:latin typeface="Times New Roman"/>
                <a:ea typeface="Arial Unicode MS"/>
              </a:rPr>
              <a:t>24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3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4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6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8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3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4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5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9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3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4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5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6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audio" Target="../media/audio1.wav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audio" Target="../media/audio1.wav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audio" Target="../media/audio1.wav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audio" Target="../media/audio1.wav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audio" Target="../media/audio1.wav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/>
          </p:nvPr>
        </p:nvSpPr>
        <p:spPr>
          <a:xfrm>
            <a:off x="628560" y="4767120"/>
            <a:ext cx="2057040" cy="2736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D7066837-1BC5-46E9-8AEA-AB2D3D819576}" type="datetime1">
              <a:rPr lang="fr-FR" sz="900" b="0" strike="noStrike" spc="-1">
                <a:solidFill>
                  <a:srgbClr val="8B8B8B"/>
                </a:solidFill>
                <a:latin typeface="Calibri"/>
              </a:rPr>
              <a:t>05/01/2023</a:t>
            </a:fld>
            <a:endParaRPr lang="fr-FR" sz="900" b="0" strike="noStrike" spc="-1"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/>
          </p:nvPr>
        </p:nvSpPr>
        <p:spPr>
          <a:xfrm>
            <a:off x="3029040" y="4767120"/>
            <a:ext cx="3085920" cy="273600"/>
          </a:xfrm>
          <a:prstGeom prst="rect">
            <a:avLst/>
          </a:prstGeom>
        </p:spPr>
        <p:txBody>
          <a:bodyPr anchor="ctr"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458040" y="4767120"/>
            <a:ext cx="2057040" cy="27360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DFBC3206-6FCD-45D8-987A-48B01CD257CB}" type="slidenum">
              <a:rPr lang="fr-FR" sz="900" b="0" strike="noStrike" spc="-1">
                <a:solidFill>
                  <a:srgbClr val="8B8B8B"/>
                </a:solidFill>
                <a:latin typeface="Calibri"/>
              </a:rPr>
              <a:t>‹N°›</a:t>
            </a:fld>
            <a:endParaRPr lang="fr-FR" sz="9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z="1350" b="0" strike="noStrike" spc="-1">
                <a:solidFill>
                  <a:srgbClr val="000000"/>
                </a:solidFill>
                <a:latin typeface="Calibri"/>
              </a:rPr>
              <a:t>Cliquez pour éditer le format du texte-titre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1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5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35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35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 advClick="0" advTm="16000">
    <p:sndAc>
      <p:stSnd>
        <p:snd r:embed="rId14" name="chimes.wav"/>
      </p:stSnd>
    </p:sndAc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/>
          </p:nvPr>
        </p:nvSpPr>
        <p:spPr>
          <a:xfrm>
            <a:off x="628560" y="4767120"/>
            <a:ext cx="2057040" cy="2736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A9D7493D-BBF4-43EE-814A-076B015A47F5}" type="datetime1">
              <a:rPr lang="fr-FR" sz="900" b="0" strike="noStrike" spc="-1">
                <a:solidFill>
                  <a:srgbClr val="8B8B8B"/>
                </a:solidFill>
                <a:latin typeface="Calibri"/>
              </a:rPr>
              <a:t>05/01/2023</a:t>
            </a:fld>
            <a:endParaRPr lang="fr-FR" sz="900" b="0" strike="noStrike" spc="-1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/>
          </p:nvPr>
        </p:nvSpPr>
        <p:spPr>
          <a:xfrm>
            <a:off x="3029040" y="4767120"/>
            <a:ext cx="3085920" cy="273600"/>
          </a:xfrm>
          <a:prstGeom prst="rect">
            <a:avLst/>
          </a:prstGeom>
        </p:spPr>
        <p:txBody>
          <a:bodyPr anchor="ctr"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6458040" y="4767120"/>
            <a:ext cx="2057040" cy="27360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DBC551BD-E7D7-483B-812B-B53C42406502}" type="slidenum">
              <a:rPr lang="fr-FR" sz="900" b="0" strike="noStrike" spc="-1">
                <a:solidFill>
                  <a:srgbClr val="8B8B8B"/>
                </a:solidFill>
                <a:latin typeface="Calibri"/>
              </a:rPr>
              <a:t>‹N°›</a:t>
            </a:fld>
            <a:endParaRPr lang="fr-FR" sz="9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z="1350" b="0" strike="noStrike" spc="-1">
                <a:solidFill>
                  <a:srgbClr val="000000"/>
                </a:solidFill>
                <a:latin typeface="Calibri"/>
              </a:rPr>
              <a:t>Cliquez pour éditer le format du texte-titre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1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5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35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35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slow" advClick="0" advTm="16000">
    <p:sndAc>
      <p:stSnd>
        <p:snd r:embed="rId14" name="chimes.wav"/>
      </p:stSnd>
    </p:sndAc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143000" y="841680"/>
            <a:ext cx="6857640" cy="179028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fr-FR" sz="4500" b="0" strike="noStrike" spc="-1">
                <a:solidFill>
                  <a:srgbClr val="000000"/>
                </a:solidFill>
                <a:latin typeface="Calibri Light"/>
              </a:rPr>
              <a:t>Modifiez le style du titre</a:t>
            </a:r>
            <a:endParaRPr lang="fr-FR" sz="4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dt"/>
          </p:nvPr>
        </p:nvSpPr>
        <p:spPr>
          <a:xfrm>
            <a:off x="628560" y="4767120"/>
            <a:ext cx="2057040" cy="2736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7DA3770D-10B5-4CAC-B558-99FB7F45E2BA}" type="datetime1">
              <a:rPr lang="fr-FR" sz="900" b="0" strike="noStrike" spc="-1">
                <a:solidFill>
                  <a:srgbClr val="8B8B8B"/>
                </a:solidFill>
                <a:latin typeface="Calibri"/>
              </a:rPr>
              <a:t>05/01/2023</a:t>
            </a:fld>
            <a:endParaRPr lang="fr-FR" sz="900" b="0" strike="noStrike" spc="-1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ftr"/>
          </p:nvPr>
        </p:nvSpPr>
        <p:spPr>
          <a:xfrm>
            <a:off x="3029040" y="4767120"/>
            <a:ext cx="3085920" cy="273600"/>
          </a:xfrm>
          <a:prstGeom prst="rect">
            <a:avLst/>
          </a:prstGeom>
        </p:spPr>
        <p:txBody>
          <a:bodyPr anchor="ctr"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sldNum"/>
          </p:nvPr>
        </p:nvSpPr>
        <p:spPr>
          <a:xfrm>
            <a:off x="6458040" y="4767120"/>
            <a:ext cx="2057040" cy="27360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FEF10C0D-F6FD-4D94-84CD-B13FBEE80158}" type="slidenum">
              <a:rPr lang="fr-FR" sz="900" b="0" strike="noStrike" spc="-1">
                <a:solidFill>
                  <a:srgbClr val="8B8B8B"/>
                </a:solidFill>
                <a:latin typeface="Calibri"/>
              </a:rPr>
              <a:t>‹N°›</a:t>
            </a:fld>
            <a:endParaRPr lang="fr-FR" sz="900" b="0" strike="noStrike" spc="-1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1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5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35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35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 spd="slow" advClick="0" advTm="16000">
    <p:sndAc>
      <p:stSnd>
        <p:snd r:embed="rId14" name="chimes.wav"/>
      </p:stSnd>
    </p:sndAc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39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fr-FR" sz="3300" b="0" strike="noStrike" spc="-1">
                <a:solidFill>
                  <a:srgbClr val="000000"/>
                </a:solidFill>
                <a:latin typeface="Calibri Light"/>
              </a:rPr>
              <a:t>Modifiez le style du titre</a:t>
            </a:r>
            <a:endParaRPr lang="fr-FR" sz="33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28560" y="1369080"/>
            <a:ext cx="7886520" cy="3263040"/>
          </a:xfrm>
          <a:prstGeom prst="rect">
            <a:avLst/>
          </a:prstGeom>
        </p:spPr>
        <p:txBody>
          <a:bodyPr/>
          <a:lstStyle/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100" b="0" strike="noStrike" spc="-1">
                <a:solidFill>
                  <a:srgbClr val="000000"/>
                </a:solidFill>
                <a:latin typeface="Calibri"/>
              </a:rPr>
              <a:t>Cliquez pour modifier les styles du texte du masque</a:t>
            </a:r>
          </a:p>
          <a:p>
            <a:pPr marL="514440" lvl="1" indent="-1710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Deuxième niveau</a:t>
            </a:r>
          </a:p>
          <a:p>
            <a:pPr marL="857160" lvl="2" indent="-1710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fr-FR" sz="1500" b="0" strike="noStrike" spc="-1">
                <a:solidFill>
                  <a:srgbClr val="000000"/>
                </a:solidFill>
                <a:latin typeface="Calibri"/>
              </a:rPr>
              <a:t>Troisième niveau</a:t>
            </a:r>
          </a:p>
          <a:p>
            <a:pPr marL="1200240" lvl="3" indent="-1710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fr-FR" sz="1350" b="0" strike="noStrike" spc="-1">
                <a:solidFill>
                  <a:srgbClr val="000000"/>
                </a:solidFill>
                <a:latin typeface="Calibri"/>
              </a:rPr>
              <a:t>Quatrième niveau</a:t>
            </a:r>
          </a:p>
          <a:p>
            <a:pPr marL="1542960" lvl="4" indent="-1710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fr-FR" sz="1350" b="0" strike="noStrike" spc="-1">
                <a:solidFill>
                  <a:srgbClr val="000000"/>
                </a:solidFill>
                <a:latin typeface="Calibri"/>
              </a:rPr>
              <a:t>Cinquième niveau</a:t>
            </a:r>
          </a:p>
        </p:txBody>
      </p:sp>
      <p:sp>
        <p:nvSpPr>
          <p:cNvPr id="125" name="PlaceHolder 3"/>
          <p:cNvSpPr>
            <a:spLocks noGrp="1"/>
          </p:cNvSpPr>
          <p:nvPr>
            <p:ph type="dt"/>
          </p:nvPr>
        </p:nvSpPr>
        <p:spPr>
          <a:xfrm>
            <a:off x="628560" y="4767120"/>
            <a:ext cx="2057040" cy="2736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6522F6B7-609C-45B6-B1B6-94A152F8CB6C}" type="datetime1">
              <a:rPr lang="fr-FR" sz="900" b="0" strike="noStrike" spc="-1">
                <a:solidFill>
                  <a:srgbClr val="8B8B8B"/>
                </a:solidFill>
                <a:latin typeface="Calibri"/>
              </a:rPr>
              <a:t>05/01/2023</a:t>
            </a:fld>
            <a:endParaRPr lang="fr-FR" sz="900" b="0" strike="noStrike" spc="-1">
              <a:latin typeface="Times New Roman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ftr"/>
          </p:nvPr>
        </p:nvSpPr>
        <p:spPr>
          <a:xfrm>
            <a:off x="3029040" y="4767120"/>
            <a:ext cx="3085920" cy="273600"/>
          </a:xfrm>
          <a:prstGeom prst="rect">
            <a:avLst/>
          </a:prstGeom>
        </p:spPr>
        <p:txBody>
          <a:bodyPr anchor="ctr"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sldNum"/>
          </p:nvPr>
        </p:nvSpPr>
        <p:spPr>
          <a:xfrm>
            <a:off x="6458040" y="4767120"/>
            <a:ext cx="2057040" cy="27360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8164A97C-86A4-404F-80DF-36950211C6D1}" type="slidenum">
              <a:rPr lang="fr-FR" sz="900" b="0" strike="noStrike" spc="-1">
                <a:solidFill>
                  <a:srgbClr val="8B8B8B"/>
                </a:solidFill>
                <a:latin typeface="Calibri"/>
              </a:rPr>
              <a:t>‹N°›</a:t>
            </a:fld>
            <a:endParaRPr lang="fr-FR" sz="9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ransition spd="slow" advClick="0" advTm="16000">
    <p:sndAc>
      <p:stSnd>
        <p:snd r:embed="rId14" name="chimes.wav"/>
      </p:stSnd>
    </p:sndAc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39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fr-FR" sz="3300" b="0" strike="noStrike" spc="-1">
                <a:solidFill>
                  <a:srgbClr val="000000"/>
                </a:solidFill>
                <a:latin typeface="Calibri Light"/>
              </a:rPr>
              <a:t>Modifiez le style du titre</a:t>
            </a:r>
            <a:endParaRPr lang="fr-FR" sz="33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dt"/>
          </p:nvPr>
        </p:nvSpPr>
        <p:spPr>
          <a:xfrm>
            <a:off x="628560" y="4767120"/>
            <a:ext cx="2057040" cy="2736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4D904143-A8F3-4033-91EE-DAB5D56D3746}" type="datetime1">
              <a:rPr lang="fr-FR" sz="900" b="0" strike="noStrike" spc="-1">
                <a:solidFill>
                  <a:srgbClr val="8B8B8B"/>
                </a:solidFill>
                <a:latin typeface="Calibri"/>
              </a:rPr>
              <a:t>05/01/2023</a:t>
            </a:fld>
            <a:endParaRPr lang="fr-FR" sz="900" b="0" strike="noStrike" spc="-1">
              <a:latin typeface="Times New Roman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ftr"/>
          </p:nvPr>
        </p:nvSpPr>
        <p:spPr>
          <a:xfrm>
            <a:off x="3029040" y="4767120"/>
            <a:ext cx="3085920" cy="273600"/>
          </a:xfrm>
          <a:prstGeom prst="rect">
            <a:avLst/>
          </a:prstGeom>
        </p:spPr>
        <p:txBody>
          <a:bodyPr anchor="ctr"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sldNum"/>
          </p:nvPr>
        </p:nvSpPr>
        <p:spPr>
          <a:xfrm>
            <a:off x="6458040" y="4767120"/>
            <a:ext cx="2057040" cy="27360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A43652B2-04C9-4AF1-A5D1-172065ACFE31}" type="slidenum">
              <a:rPr lang="fr-FR" sz="900" b="0" strike="noStrike" spc="-1">
                <a:solidFill>
                  <a:srgbClr val="8B8B8B"/>
                </a:solidFill>
                <a:latin typeface="Calibri"/>
              </a:rPr>
              <a:t>‹N°›</a:t>
            </a:fld>
            <a:endParaRPr lang="fr-FR" sz="900" b="0" strike="noStrike" spc="-1">
              <a:latin typeface="Times New Roman"/>
            </a:endParaRPr>
          </a:p>
        </p:txBody>
      </p:sp>
      <p:sp>
        <p:nvSpPr>
          <p:cNvPr id="168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1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5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35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35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ransition spd="slow" advClick="0" advTm="16000">
    <p:sndAc>
      <p:stSnd>
        <p:snd r:embed="rId14" name="chimes.wav"/>
      </p:stSnd>
    </p:sndAc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39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fr-FR" sz="3300" b="0" strike="noStrike" spc="-1">
                <a:solidFill>
                  <a:srgbClr val="000000"/>
                </a:solidFill>
                <a:latin typeface="Calibri Light"/>
              </a:rPr>
              <a:t>Modifiez le style du titre</a:t>
            </a:r>
            <a:endParaRPr lang="fr-FR" sz="33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628560" y="1369080"/>
            <a:ext cx="7886520" cy="3263040"/>
          </a:xfrm>
          <a:prstGeom prst="rect">
            <a:avLst/>
          </a:prstGeom>
        </p:spPr>
        <p:txBody>
          <a:bodyPr/>
          <a:lstStyle/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100" b="0" strike="noStrike" spc="-1">
                <a:solidFill>
                  <a:srgbClr val="000000"/>
                </a:solidFill>
                <a:latin typeface="Calibri"/>
              </a:rPr>
              <a:t>Cliquez pour modifier les styles du texte du masque</a:t>
            </a:r>
          </a:p>
          <a:p>
            <a:pPr marL="514440" lvl="1" indent="-1710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Deuxième niveau</a:t>
            </a:r>
          </a:p>
          <a:p>
            <a:pPr marL="857160" lvl="2" indent="-1710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fr-FR" sz="1500" b="0" strike="noStrike" spc="-1">
                <a:solidFill>
                  <a:srgbClr val="000000"/>
                </a:solidFill>
                <a:latin typeface="Calibri"/>
              </a:rPr>
              <a:t>Troisième niveau</a:t>
            </a:r>
          </a:p>
          <a:p>
            <a:pPr marL="1200240" lvl="3" indent="-1710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fr-FR" sz="1350" b="0" strike="noStrike" spc="-1">
                <a:solidFill>
                  <a:srgbClr val="000000"/>
                </a:solidFill>
                <a:latin typeface="Calibri"/>
              </a:rPr>
              <a:t>Quatrième niveau</a:t>
            </a:r>
          </a:p>
          <a:p>
            <a:pPr marL="1542960" lvl="4" indent="-1710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fr-FR" sz="1350" b="0" strike="noStrike" spc="-1">
                <a:solidFill>
                  <a:srgbClr val="000000"/>
                </a:solidFill>
                <a:latin typeface="Calibri"/>
              </a:rPr>
              <a:t>Cinquième niveau</a:t>
            </a:r>
          </a:p>
        </p:txBody>
      </p:sp>
      <p:sp>
        <p:nvSpPr>
          <p:cNvPr id="207" name="PlaceHolder 3"/>
          <p:cNvSpPr>
            <a:spLocks noGrp="1"/>
          </p:cNvSpPr>
          <p:nvPr>
            <p:ph type="dt"/>
          </p:nvPr>
        </p:nvSpPr>
        <p:spPr>
          <a:xfrm>
            <a:off x="628560" y="4767120"/>
            <a:ext cx="2057040" cy="2736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9F8BFDCB-AD8B-4019-95B0-6CE5EE23EF80}" type="datetime1">
              <a:rPr lang="fr-FR" sz="900" b="0" strike="noStrike" spc="-1">
                <a:solidFill>
                  <a:srgbClr val="8B8B8B"/>
                </a:solidFill>
                <a:latin typeface="Calibri"/>
              </a:rPr>
              <a:t>05/01/2023</a:t>
            </a:fld>
            <a:endParaRPr lang="fr-FR" sz="900" b="0" strike="noStrike" spc="-1">
              <a:latin typeface="Times New Roman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ftr"/>
          </p:nvPr>
        </p:nvSpPr>
        <p:spPr>
          <a:xfrm>
            <a:off x="3029040" y="4767120"/>
            <a:ext cx="3085920" cy="273600"/>
          </a:xfrm>
          <a:prstGeom prst="rect">
            <a:avLst/>
          </a:prstGeom>
        </p:spPr>
        <p:txBody>
          <a:bodyPr anchor="ctr"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209" name="PlaceHolder 5"/>
          <p:cNvSpPr>
            <a:spLocks noGrp="1"/>
          </p:cNvSpPr>
          <p:nvPr>
            <p:ph type="sldNum"/>
          </p:nvPr>
        </p:nvSpPr>
        <p:spPr>
          <a:xfrm>
            <a:off x="6458040" y="4767120"/>
            <a:ext cx="2057040" cy="27360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7F34F982-B8A2-4C3A-955A-97ACC904DCB9}" type="slidenum">
              <a:rPr lang="fr-FR" sz="900" b="0" strike="noStrike" spc="-1">
                <a:solidFill>
                  <a:srgbClr val="8B8B8B"/>
                </a:solidFill>
                <a:latin typeface="Calibri"/>
              </a:rPr>
              <a:t>‹N°›</a:t>
            </a:fld>
            <a:endParaRPr lang="fr-FR" sz="9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ransition spd="slow" advClick="0" advTm="16000">
    <p:sndAc>
      <p:stSnd>
        <p:snd r:embed="rId14" name="chimes.wav"/>
      </p:stSnd>
    </p:sndAc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dt"/>
          </p:nvPr>
        </p:nvSpPr>
        <p:spPr>
          <a:xfrm>
            <a:off x="628560" y="4767120"/>
            <a:ext cx="2057040" cy="2736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5A6E1913-F0E6-4AB4-8154-1AA088A77735}" type="datetime1">
              <a:rPr lang="fr-FR" sz="900" b="0" strike="noStrike" spc="-1">
                <a:solidFill>
                  <a:srgbClr val="8B8B8B"/>
                </a:solidFill>
                <a:latin typeface="Calibri"/>
              </a:rPr>
              <a:t>05/01/2023</a:t>
            </a:fld>
            <a:endParaRPr lang="fr-FR" sz="900" b="0" strike="noStrike" spc="-1">
              <a:latin typeface="Times New Roman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 type="ftr"/>
          </p:nvPr>
        </p:nvSpPr>
        <p:spPr>
          <a:xfrm>
            <a:off x="3029040" y="4767120"/>
            <a:ext cx="3085920" cy="273600"/>
          </a:xfrm>
          <a:prstGeom prst="rect">
            <a:avLst/>
          </a:prstGeom>
        </p:spPr>
        <p:txBody>
          <a:bodyPr anchor="ctr"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248" name="PlaceHolder 3"/>
          <p:cNvSpPr>
            <a:spLocks noGrp="1"/>
          </p:cNvSpPr>
          <p:nvPr>
            <p:ph type="sldNum"/>
          </p:nvPr>
        </p:nvSpPr>
        <p:spPr>
          <a:xfrm>
            <a:off x="6458040" y="4767120"/>
            <a:ext cx="2057040" cy="27360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B37DFA11-9B75-41E6-9B28-83DC321D3C7C}" type="slidenum">
              <a:rPr lang="fr-FR" sz="900" b="0" strike="noStrike" spc="-1">
                <a:solidFill>
                  <a:srgbClr val="8B8B8B"/>
                </a:solidFill>
                <a:latin typeface="Calibri"/>
              </a:rPr>
              <a:t>‹N°›</a:t>
            </a:fld>
            <a:endParaRPr lang="fr-FR" sz="900" b="0" strike="noStrike" spc="-1">
              <a:latin typeface="Times New Roman"/>
            </a:endParaRPr>
          </a:p>
        </p:txBody>
      </p:sp>
      <p:sp>
        <p:nvSpPr>
          <p:cNvPr id="249" name="PlaceHolder 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z="1350" b="0" strike="noStrike" spc="-1">
                <a:solidFill>
                  <a:srgbClr val="000000"/>
                </a:solidFill>
                <a:latin typeface="Calibri"/>
              </a:rPr>
              <a:t>Cliquez pour éditer le format du texte-titre</a:t>
            </a:r>
          </a:p>
        </p:txBody>
      </p:sp>
      <p:sp>
        <p:nvSpPr>
          <p:cNvPr id="250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1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5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35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35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ransition spd="slow" advClick="0" advTm="16000">
    <p:sndAc>
      <p:stSnd>
        <p:snd r:embed="rId14" name="chimes.wav"/>
      </p:stSnd>
    </p:sndAc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2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Image 3"/>
          <p:cNvPicPr/>
          <p:nvPr/>
        </p:nvPicPr>
        <p:blipFill>
          <a:blip r:embed="rId4"/>
          <a:stretch/>
        </p:blipFill>
        <p:spPr>
          <a:xfrm>
            <a:off x="766080" y="565560"/>
            <a:ext cx="6935760" cy="2479320"/>
          </a:xfrm>
          <a:prstGeom prst="rect">
            <a:avLst/>
          </a:prstGeom>
          <a:ln>
            <a:noFill/>
          </a:ln>
        </p:spPr>
      </p:pic>
      <p:sp>
        <p:nvSpPr>
          <p:cNvPr id="294" name="CustomShape 1"/>
          <p:cNvSpPr/>
          <p:nvPr/>
        </p:nvSpPr>
        <p:spPr>
          <a:xfrm>
            <a:off x="2903400" y="3158640"/>
            <a:ext cx="2971080" cy="1166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/>
          <a:lstStyle/>
          <a:p>
            <a:pPr algn="ctr">
              <a:lnSpc>
                <a:spcPct val="100000"/>
              </a:lnSpc>
            </a:pPr>
            <a:r>
              <a:rPr lang="fr-FR" sz="7200" b="1" strike="noStrike" spc="-1">
                <a:solidFill>
                  <a:srgbClr val="A8C81D"/>
                </a:solidFill>
                <a:latin typeface="Calibri"/>
              </a:rPr>
              <a:t>2023</a:t>
            </a:r>
            <a:endParaRPr lang="fr-FR" sz="7200" b="0" strike="noStrike" spc="-1">
              <a:latin typeface="Arial"/>
            </a:endParaRPr>
          </a:p>
        </p:txBody>
      </p:sp>
      <p:sp>
        <p:nvSpPr>
          <p:cNvPr id="295" name="CustomShape 2"/>
          <p:cNvSpPr/>
          <p:nvPr/>
        </p:nvSpPr>
        <p:spPr>
          <a:xfrm>
            <a:off x="4502880" y="2225520"/>
            <a:ext cx="138240" cy="69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ransition spd="slow" advTm="40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TextShape 1"/>
          <p:cNvSpPr txBox="1"/>
          <p:nvPr/>
        </p:nvSpPr>
        <p:spPr>
          <a:xfrm>
            <a:off x="628560" y="273960"/>
            <a:ext cx="7886520" cy="9939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fr-FR" sz="3300" b="1" strike="noStrike" spc="-1">
                <a:solidFill>
                  <a:srgbClr val="00E172"/>
                </a:solidFill>
                <a:latin typeface="Arial"/>
              </a:rPr>
              <a:t>6</a:t>
            </a:r>
            <a:r>
              <a:rPr lang="fr-FR" sz="3300" b="1" strike="noStrike" spc="-1">
                <a:solidFill>
                  <a:srgbClr val="00E172"/>
                </a:solidFill>
                <a:latin typeface="Calibri Light"/>
              </a:rPr>
              <a:t>.</a:t>
            </a:r>
            <a:endParaRPr lang="fr-FR" sz="33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6" name="TextShape 2"/>
          <p:cNvSpPr txBox="1"/>
          <p:nvPr/>
        </p:nvSpPr>
        <p:spPr>
          <a:xfrm>
            <a:off x="975240" y="580680"/>
            <a:ext cx="7886520" cy="2553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lang="fr-FR" sz="5400" b="0" strike="noStrike" spc="-1">
                <a:solidFill>
                  <a:srgbClr val="000000"/>
                </a:solidFill>
                <a:latin typeface="Calibri Light"/>
              </a:rPr>
              <a:t>Écris ce nombre :</a:t>
            </a:r>
            <a:endParaRPr lang="fr-FR" sz="54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lang="fr-FR" sz="5400" b="0" strike="noStrike" spc="-1">
                <a:solidFill>
                  <a:srgbClr val="000000"/>
                </a:solidFill>
                <a:latin typeface="Calibri Light"/>
              </a:rPr>
              <a:t>17 dizaines et 1 unité</a:t>
            </a:r>
            <a:r>
              <a:rPr lang="fr-FR" sz="9600" b="0" strike="noStrike" spc="-1">
                <a:solidFill>
                  <a:srgbClr val="000000"/>
                </a:solidFill>
                <a:latin typeface="Calibri Light"/>
              </a:rPr>
              <a:t> </a:t>
            </a:r>
            <a:endParaRPr lang="fr-FR" sz="9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7" name="CustomShape 3"/>
          <p:cNvSpPr/>
          <p:nvPr/>
        </p:nvSpPr>
        <p:spPr>
          <a:xfrm>
            <a:off x="8260560" y="315720"/>
            <a:ext cx="532440" cy="24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020" b="0" strike="noStrike" spc="-1">
                <a:solidFill>
                  <a:srgbClr val="000000"/>
                </a:solidFill>
                <a:latin typeface="Calibri"/>
              </a:rPr>
              <a:t>10 s</a:t>
            </a:r>
            <a:endParaRPr lang="fr-FR" sz="1020" b="0" strike="noStrike" spc="-1">
              <a:latin typeface="Arial"/>
            </a:endParaRPr>
          </a:p>
        </p:txBody>
      </p:sp>
    </p:spTree>
  </p:cSld>
  <p:clrMapOvr>
    <a:masterClrMapping/>
  </p:clrMapOvr>
  <p:transition spd="slow" advClick="0" advTm="11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TextShape 1"/>
          <p:cNvSpPr txBox="1"/>
          <p:nvPr/>
        </p:nvSpPr>
        <p:spPr>
          <a:xfrm>
            <a:off x="448920" y="241560"/>
            <a:ext cx="8205480" cy="1129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3300" b="1" strike="noStrike" spc="-1">
                <a:solidFill>
                  <a:srgbClr val="31A93F"/>
                </a:solidFill>
                <a:latin typeface="Arial"/>
              </a:rPr>
              <a:t>7.   </a:t>
            </a:r>
            <a:br/>
            <a:r>
              <a:rPr lang="fr-FR" sz="3300" b="1" strike="noStrike" spc="-1">
                <a:solidFill>
                  <a:srgbClr val="00E172"/>
                </a:solidFill>
                <a:latin typeface="Arial"/>
              </a:rPr>
              <a:t>    </a:t>
            </a:r>
            <a:endParaRPr lang="fr-FR" sz="33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9" name="CustomShape 2"/>
          <p:cNvSpPr/>
          <p:nvPr/>
        </p:nvSpPr>
        <p:spPr>
          <a:xfrm>
            <a:off x="8335800" y="344520"/>
            <a:ext cx="532440" cy="24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020" b="0" strike="noStrike" spc="-1">
                <a:solidFill>
                  <a:srgbClr val="000000"/>
                </a:solidFill>
                <a:latin typeface="Calibri"/>
              </a:rPr>
              <a:t>20 s</a:t>
            </a:r>
            <a:endParaRPr lang="fr-FR" sz="1020" b="0" strike="noStrike" spc="-1">
              <a:latin typeface="Arial"/>
            </a:endParaRPr>
          </a:p>
        </p:txBody>
      </p:sp>
      <p:sp>
        <p:nvSpPr>
          <p:cNvPr id="330" name="CustomShape 3"/>
          <p:cNvSpPr/>
          <p:nvPr/>
        </p:nvSpPr>
        <p:spPr>
          <a:xfrm>
            <a:off x="1023735" y="933283"/>
            <a:ext cx="7427091" cy="143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5400" b="0" strike="noStrike" spc="-1" dirty="0">
                <a:solidFill>
                  <a:srgbClr val="000000"/>
                </a:solidFill>
                <a:latin typeface="Calibri Light"/>
              </a:rPr>
              <a:t>Quel est le double de 25 ?</a:t>
            </a:r>
            <a:endParaRPr lang="fr-FR" sz="5400" b="0" strike="noStrike" spc="-1" dirty="0">
              <a:latin typeface="Arial"/>
            </a:endParaRPr>
          </a:p>
        </p:txBody>
      </p:sp>
    </p:spTree>
  </p:cSld>
  <p:clrMapOvr>
    <a:masterClrMapping/>
  </p:clrMapOvr>
  <p:transition spd="slow" advClick="0" advTm="21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CustomShape 1"/>
          <p:cNvSpPr/>
          <p:nvPr/>
        </p:nvSpPr>
        <p:spPr>
          <a:xfrm>
            <a:off x="429840" y="315720"/>
            <a:ext cx="589680" cy="54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000" b="1" strike="noStrike" spc="-1">
                <a:solidFill>
                  <a:srgbClr val="00B050"/>
                </a:solidFill>
                <a:latin typeface="Calibri"/>
              </a:rPr>
              <a:t>8.</a:t>
            </a:r>
            <a:endParaRPr lang="fr-FR" sz="3000" b="0" strike="noStrike" spc="-1">
              <a:latin typeface="Arial"/>
            </a:endParaRPr>
          </a:p>
        </p:txBody>
      </p:sp>
      <p:sp>
        <p:nvSpPr>
          <p:cNvPr id="332" name="CustomShape 2"/>
          <p:cNvSpPr/>
          <p:nvPr/>
        </p:nvSpPr>
        <p:spPr>
          <a:xfrm>
            <a:off x="8328600" y="344520"/>
            <a:ext cx="532440" cy="24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020" b="0" strike="noStrike" spc="-1">
                <a:solidFill>
                  <a:srgbClr val="000000"/>
                </a:solidFill>
                <a:latin typeface="Calibri"/>
              </a:rPr>
              <a:t>15 s</a:t>
            </a:r>
            <a:endParaRPr lang="fr-FR" sz="1020" b="0" strike="noStrike" spc="-1">
              <a:latin typeface="Arial"/>
            </a:endParaRPr>
          </a:p>
        </p:txBody>
      </p:sp>
      <p:sp>
        <p:nvSpPr>
          <p:cNvPr id="333" name="CustomShape 3"/>
          <p:cNvSpPr/>
          <p:nvPr/>
        </p:nvSpPr>
        <p:spPr>
          <a:xfrm>
            <a:off x="1206604" y="476664"/>
            <a:ext cx="7155732" cy="118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4000" b="0" strike="noStrike" spc="-1" dirty="0">
                <a:solidFill>
                  <a:srgbClr val="000000"/>
                </a:solidFill>
                <a:latin typeface="Calibri Light"/>
              </a:rPr>
              <a:t>Combien de croix a-t-on dessiné ?</a:t>
            </a:r>
            <a:endParaRPr lang="fr-FR" sz="4000" b="0" strike="noStrike" spc="-1" dirty="0">
              <a:latin typeface="Arial"/>
            </a:endParaRPr>
          </a:p>
        </p:txBody>
      </p:sp>
      <p:grpSp>
        <p:nvGrpSpPr>
          <p:cNvPr id="334" name="Group 4"/>
          <p:cNvGrpSpPr/>
          <p:nvPr/>
        </p:nvGrpSpPr>
        <p:grpSpPr>
          <a:xfrm>
            <a:off x="1272960" y="1205640"/>
            <a:ext cx="3044160" cy="1431720"/>
            <a:chOff x="1272960" y="1205640"/>
            <a:chExt cx="3044160" cy="1431720"/>
          </a:xfrm>
        </p:grpSpPr>
        <p:sp>
          <p:nvSpPr>
            <p:cNvPr id="335" name="CustomShape 5"/>
            <p:cNvSpPr/>
            <p:nvPr/>
          </p:nvSpPr>
          <p:spPr>
            <a:xfrm rot="2690400">
              <a:off x="1420560" y="1336320"/>
              <a:ext cx="632880" cy="633240"/>
            </a:xfrm>
            <a:prstGeom prst="mathMultiply">
              <a:avLst>
                <a:gd name="adj1" fmla="val 23520"/>
              </a:avLst>
            </a:prstGeom>
            <a:solidFill>
              <a:srgbClr val="FF0000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6" name="CustomShape 6"/>
            <p:cNvSpPr/>
            <p:nvPr/>
          </p:nvSpPr>
          <p:spPr>
            <a:xfrm rot="2690400">
              <a:off x="1953720" y="1336320"/>
              <a:ext cx="632880" cy="633240"/>
            </a:xfrm>
            <a:prstGeom prst="mathMultiply">
              <a:avLst>
                <a:gd name="adj1" fmla="val 23520"/>
              </a:avLst>
            </a:prstGeom>
            <a:solidFill>
              <a:srgbClr val="FF0000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7" name="CustomShape 7"/>
            <p:cNvSpPr/>
            <p:nvPr/>
          </p:nvSpPr>
          <p:spPr>
            <a:xfrm rot="2690400">
              <a:off x="2486880" y="1336320"/>
              <a:ext cx="632880" cy="633240"/>
            </a:xfrm>
            <a:prstGeom prst="mathMultiply">
              <a:avLst>
                <a:gd name="adj1" fmla="val 23520"/>
              </a:avLst>
            </a:prstGeom>
            <a:solidFill>
              <a:srgbClr val="FF0000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8" name="CustomShape 8"/>
            <p:cNvSpPr/>
            <p:nvPr/>
          </p:nvSpPr>
          <p:spPr>
            <a:xfrm rot="2690400">
              <a:off x="3020040" y="1336320"/>
              <a:ext cx="632880" cy="633240"/>
            </a:xfrm>
            <a:prstGeom prst="mathMultiply">
              <a:avLst>
                <a:gd name="adj1" fmla="val 23520"/>
              </a:avLst>
            </a:prstGeom>
            <a:solidFill>
              <a:srgbClr val="FF0000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9" name="CustomShape 9"/>
            <p:cNvSpPr/>
            <p:nvPr/>
          </p:nvSpPr>
          <p:spPr>
            <a:xfrm rot="2690400">
              <a:off x="3552840" y="1336320"/>
              <a:ext cx="632880" cy="633240"/>
            </a:xfrm>
            <a:prstGeom prst="mathMultiply">
              <a:avLst>
                <a:gd name="adj1" fmla="val 23520"/>
              </a:avLst>
            </a:prstGeom>
            <a:solidFill>
              <a:srgbClr val="FF0000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0" name="CustomShape 10"/>
            <p:cNvSpPr/>
            <p:nvPr/>
          </p:nvSpPr>
          <p:spPr>
            <a:xfrm rot="2690400">
              <a:off x="1420560" y="1888920"/>
              <a:ext cx="632880" cy="633240"/>
            </a:xfrm>
            <a:prstGeom prst="mathMultiply">
              <a:avLst>
                <a:gd name="adj1" fmla="val 23520"/>
              </a:avLst>
            </a:prstGeom>
            <a:solidFill>
              <a:srgbClr val="FF0000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1" name="CustomShape 11"/>
            <p:cNvSpPr/>
            <p:nvPr/>
          </p:nvSpPr>
          <p:spPr>
            <a:xfrm rot="2690400">
              <a:off x="1953720" y="1888920"/>
              <a:ext cx="632880" cy="633240"/>
            </a:xfrm>
            <a:prstGeom prst="mathMultiply">
              <a:avLst>
                <a:gd name="adj1" fmla="val 23520"/>
              </a:avLst>
            </a:prstGeom>
            <a:solidFill>
              <a:srgbClr val="FF0000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2" name="CustomShape 12"/>
            <p:cNvSpPr/>
            <p:nvPr/>
          </p:nvSpPr>
          <p:spPr>
            <a:xfrm rot="2690400">
              <a:off x="2486880" y="1888920"/>
              <a:ext cx="632880" cy="633240"/>
            </a:xfrm>
            <a:prstGeom prst="mathMultiply">
              <a:avLst>
                <a:gd name="adj1" fmla="val 23520"/>
              </a:avLst>
            </a:prstGeom>
            <a:solidFill>
              <a:srgbClr val="FF0000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3" name="CustomShape 13"/>
            <p:cNvSpPr/>
            <p:nvPr/>
          </p:nvSpPr>
          <p:spPr>
            <a:xfrm rot="2690400">
              <a:off x="3020040" y="1888920"/>
              <a:ext cx="632880" cy="633240"/>
            </a:xfrm>
            <a:prstGeom prst="mathMultiply">
              <a:avLst>
                <a:gd name="adj1" fmla="val 23520"/>
              </a:avLst>
            </a:prstGeom>
            <a:solidFill>
              <a:srgbClr val="FF0000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4" name="CustomShape 14"/>
            <p:cNvSpPr/>
            <p:nvPr/>
          </p:nvSpPr>
          <p:spPr>
            <a:xfrm rot="2690400">
              <a:off x="3552840" y="1888920"/>
              <a:ext cx="632880" cy="633240"/>
            </a:xfrm>
            <a:prstGeom prst="mathMultiply">
              <a:avLst>
                <a:gd name="adj1" fmla="val 23520"/>
              </a:avLst>
            </a:prstGeom>
            <a:solidFill>
              <a:srgbClr val="FF0000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45" name="CustomShape 15"/>
          <p:cNvSpPr/>
          <p:nvPr/>
        </p:nvSpPr>
        <p:spPr>
          <a:xfrm rot="2628000">
            <a:off x="5479560" y="3071520"/>
            <a:ext cx="744120" cy="723240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346" name="Group 16"/>
          <p:cNvGrpSpPr/>
          <p:nvPr/>
        </p:nvGrpSpPr>
        <p:grpSpPr>
          <a:xfrm>
            <a:off x="4859280" y="1190160"/>
            <a:ext cx="3123720" cy="1465920"/>
            <a:chOff x="4859280" y="1190160"/>
            <a:chExt cx="3123720" cy="1465920"/>
          </a:xfrm>
        </p:grpSpPr>
        <p:sp>
          <p:nvSpPr>
            <p:cNvPr id="347" name="CustomShape 17"/>
            <p:cNvSpPr/>
            <p:nvPr/>
          </p:nvSpPr>
          <p:spPr>
            <a:xfrm rot="2641800">
              <a:off x="4996440" y="1323720"/>
              <a:ext cx="645840" cy="645840"/>
            </a:xfrm>
            <a:prstGeom prst="mathMultiply">
              <a:avLst>
                <a:gd name="adj1" fmla="val 23520"/>
              </a:avLst>
            </a:prstGeom>
            <a:solidFill>
              <a:srgbClr val="FF0000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8" name="CustomShape 18"/>
            <p:cNvSpPr/>
            <p:nvPr/>
          </p:nvSpPr>
          <p:spPr>
            <a:xfrm rot="2641800">
              <a:off x="5548320" y="1323720"/>
              <a:ext cx="645840" cy="645840"/>
            </a:xfrm>
            <a:prstGeom prst="mathMultiply">
              <a:avLst>
                <a:gd name="adj1" fmla="val 23520"/>
              </a:avLst>
            </a:prstGeom>
            <a:solidFill>
              <a:srgbClr val="FF0000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9" name="CustomShape 19"/>
            <p:cNvSpPr/>
            <p:nvPr/>
          </p:nvSpPr>
          <p:spPr>
            <a:xfrm rot="2641800">
              <a:off x="6099840" y="1323720"/>
              <a:ext cx="645840" cy="645840"/>
            </a:xfrm>
            <a:prstGeom prst="mathMultiply">
              <a:avLst>
                <a:gd name="adj1" fmla="val 23520"/>
              </a:avLst>
            </a:prstGeom>
            <a:solidFill>
              <a:srgbClr val="FF0000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0" name="CustomShape 20"/>
            <p:cNvSpPr/>
            <p:nvPr/>
          </p:nvSpPr>
          <p:spPr>
            <a:xfrm rot="2641800">
              <a:off x="6651720" y="1323720"/>
              <a:ext cx="645840" cy="645840"/>
            </a:xfrm>
            <a:prstGeom prst="mathMultiply">
              <a:avLst>
                <a:gd name="adj1" fmla="val 23520"/>
              </a:avLst>
            </a:prstGeom>
            <a:solidFill>
              <a:srgbClr val="FF0000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1" name="CustomShape 21"/>
            <p:cNvSpPr/>
            <p:nvPr/>
          </p:nvSpPr>
          <p:spPr>
            <a:xfrm rot="2641800">
              <a:off x="7203240" y="1323720"/>
              <a:ext cx="645840" cy="645840"/>
            </a:xfrm>
            <a:prstGeom prst="mathMultiply">
              <a:avLst>
                <a:gd name="adj1" fmla="val 23520"/>
              </a:avLst>
            </a:prstGeom>
            <a:solidFill>
              <a:srgbClr val="FF0000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2" name="CustomShape 22"/>
            <p:cNvSpPr/>
            <p:nvPr/>
          </p:nvSpPr>
          <p:spPr>
            <a:xfrm rot="2641800">
              <a:off x="4996440" y="1879920"/>
              <a:ext cx="645840" cy="645840"/>
            </a:xfrm>
            <a:prstGeom prst="mathMultiply">
              <a:avLst>
                <a:gd name="adj1" fmla="val 23520"/>
              </a:avLst>
            </a:prstGeom>
            <a:solidFill>
              <a:srgbClr val="FF0000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3" name="CustomShape 23"/>
            <p:cNvSpPr/>
            <p:nvPr/>
          </p:nvSpPr>
          <p:spPr>
            <a:xfrm rot="2641800">
              <a:off x="5548320" y="1879920"/>
              <a:ext cx="645840" cy="645840"/>
            </a:xfrm>
            <a:prstGeom prst="mathMultiply">
              <a:avLst>
                <a:gd name="adj1" fmla="val 23520"/>
              </a:avLst>
            </a:prstGeom>
            <a:solidFill>
              <a:srgbClr val="FF0000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4" name="CustomShape 24"/>
            <p:cNvSpPr/>
            <p:nvPr/>
          </p:nvSpPr>
          <p:spPr>
            <a:xfrm rot="2641800">
              <a:off x="6099840" y="1879920"/>
              <a:ext cx="645840" cy="645840"/>
            </a:xfrm>
            <a:prstGeom prst="mathMultiply">
              <a:avLst>
                <a:gd name="adj1" fmla="val 23520"/>
              </a:avLst>
            </a:prstGeom>
            <a:solidFill>
              <a:srgbClr val="FF0000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5" name="CustomShape 25"/>
            <p:cNvSpPr/>
            <p:nvPr/>
          </p:nvSpPr>
          <p:spPr>
            <a:xfrm rot="2641800">
              <a:off x="6651720" y="1879920"/>
              <a:ext cx="645840" cy="645840"/>
            </a:xfrm>
            <a:prstGeom prst="mathMultiply">
              <a:avLst>
                <a:gd name="adj1" fmla="val 23520"/>
              </a:avLst>
            </a:prstGeom>
            <a:solidFill>
              <a:srgbClr val="FF0000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6" name="CustomShape 26"/>
            <p:cNvSpPr/>
            <p:nvPr/>
          </p:nvSpPr>
          <p:spPr>
            <a:xfrm rot="2641800">
              <a:off x="7203240" y="1879920"/>
              <a:ext cx="645840" cy="645840"/>
            </a:xfrm>
            <a:prstGeom prst="mathMultiply">
              <a:avLst>
                <a:gd name="adj1" fmla="val 23520"/>
              </a:avLst>
            </a:prstGeom>
            <a:solidFill>
              <a:srgbClr val="FF0000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57" name="Group 27"/>
          <p:cNvGrpSpPr/>
          <p:nvPr/>
        </p:nvGrpSpPr>
        <p:grpSpPr>
          <a:xfrm>
            <a:off x="1292760" y="2837520"/>
            <a:ext cx="3147840" cy="1476360"/>
            <a:chOff x="1292760" y="2837520"/>
            <a:chExt cx="3147840" cy="1476360"/>
          </a:xfrm>
        </p:grpSpPr>
        <p:sp>
          <p:nvSpPr>
            <p:cNvPr id="358" name="CustomShape 28"/>
            <p:cNvSpPr/>
            <p:nvPr/>
          </p:nvSpPr>
          <p:spPr>
            <a:xfrm rot="2631600">
              <a:off x="1427760" y="2971800"/>
              <a:ext cx="650160" cy="650160"/>
            </a:xfrm>
            <a:prstGeom prst="mathMultiply">
              <a:avLst>
                <a:gd name="adj1" fmla="val 23520"/>
              </a:avLst>
            </a:prstGeom>
            <a:solidFill>
              <a:srgbClr val="FF0000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9" name="CustomShape 29"/>
            <p:cNvSpPr/>
            <p:nvPr/>
          </p:nvSpPr>
          <p:spPr>
            <a:xfrm rot="2631600">
              <a:off x="1984680" y="2971800"/>
              <a:ext cx="650160" cy="650160"/>
            </a:xfrm>
            <a:prstGeom prst="mathMultiply">
              <a:avLst>
                <a:gd name="adj1" fmla="val 23520"/>
              </a:avLst>
            </a:prstGeom>
            <a:solidFill>
              <a:srgbClr val="FF0000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0" name="CustomShape 30"/>
            <p:cNvSpPr/>
            <p:nvPr/>
          </p:nvSpPr>
          <p:spPr>
            <a:xfrm rot="2631600">
              <a:off x="2541960" y="2971800"/>
              <a:ext cx="650160" cy="650160"/>
            </a:xfrm>
            <a:prstGeom prst="mathMultiply">
              <a:avLst>
                <a:gd name="adj1" fmla="val 23520"/>
              </a:avLst>
            </a:prstGeom>
            <a:solidFill>
              <a:srgbClr val="FF0000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1" name="CustomShape 31"/>
            <p:cNvSpPr/>
            <p:nvPr/>
          </p:nvSpPr>
          <p:spPr>
            <a:xfrm rot="2631600">
              <a:off x="3098880" y="2971800"/>
              <a:ext cx="650160" cy="650160"/>
            </a:xfrm>
            <a:prstGeom prst="mathMultiply">
              <a:avLst>
                <a:gd name="adj1" fmla="val 23520"/>
              </a:avLst>
            </a:prstGeom>
            <a:solidFill>
              <a:srgbClr val="FF0000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2" name="CustomShape 32"/>
            <p:cNvSpPr/>
            <p:nvPr/>
          </p:nvSpPr>
          <p:spPr>
            <a:xfrm rot="2631600">
              <a:off x="3655800" y="2971800"/>
              <a:ext cx="650160" cy="650160"/>
            </a:xfrm>
            <a:prstGeom prst="mathMultiply">
              <a:avLst>
                <a:gd name="adj1" fmla="val 23520"/>
              </a:avLst>
            </a:prstGeom>
            <a:solidFill>
              <a:srgbClr val="FF0000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3" name="CustomShape 33"/>
            <p:cNvSpPr/>
            <p:nvPr/>
          </p:nvSpPr>
          <p:spPr>
            <a:xfrm rot="2631600">
              <a:off x="1427760" y="3529800"/>
              <a:ext cx="650160" cy="650160"/>
            </a:xfrm>
            <a:prstGeom prst="mathMultiply">
              <a:avLst>
                <a:gd name="adj1" fmla="val 23520"/>
              </a:avLst>
            </a:prstGeom>
            <a:solidFill>
              <a:srgbClr val="FF0000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4" name="CustomShape 34"/>
            <p:cNvSpPr/>
            <p:nvPr/>
          </p:nvSpPr>
          <p:spPr>
            <a:xfrm rot="2631600">
              <a:off x="1984680" y="3529800"/>
              <a:ext cx="650160" cy="650160"/>
            </a:xfrm>
            <a:prstGeom prst="mathMultiply">
              <a:avLst>
                <a:gd name="adj1" fmla="val 23520"/>
              </a:avLst>
            </a:prstGeom>
            <a:solidFill>
              <a:srgbClr val="FF0000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5" name="CustomShape 35"/>
            <p:cNvSpPr/>
            <p:nvPr/>
          </p:nvSpPr>
          <p:spPr>
            <a:xfrm rot="2631600">
              <a:off x="2541960" y="3529800"/>
              <a:ext cx="650160" cy="650160"/>
            </a:xfrm>
            <a:prstGeom prst="mathMultiply">
              <a:avLst>
                <a:gd name="adj1" fmla="val 23520"/>
              </a:avLst>
            </a:prstGeom>
            <a:solidFill>
              <a:srgbClr val="FF0000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6" name="CustomShape 36"/>
            <p:cNvSpPr/>
            <p:nvPr/>
          </p:nvSpPr>
          <p:spPr>
            <a:xfrm rot="2631600">
              <a:off x="3098880" y="3529800"/>
              <a:ext cx="650160" cy="650160"/>
            </a:xfrm>
            <a:prstGeom prst="mathMultiply">
              <a:avLst>
                <a:gd name="adj1" fmla="val 23520"/>
              </a:avLst>
            </a:prstGeom>
            <a:solidFill>
              <a:srgbClr val="FF0000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7" name="CustomShape 37"/>
            <p:cNvSpPr/>
            <p:nvPr/>
          </p:nvSpPr>
          <p:spPr>
            <a:xfrm rot="2631600">
              <a:off x="3655800" y="3529800"/>
              <a:ext cx="650160" cy="650160"/>
            </a:xfrm>
            <a:prstGeom prst="mathMultiply">
              <a:avLst>
                <a:gd name="adj1" fmla="val 23520"/>
              </a:avLst>
            </a:prstGeom>
            <a:solidFill>
              <a:srgbClr val="FF0000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</p:spTree>
  </p:cSld>
  <p:clrMapOvr>
    <a:masterClrMapping/>
  </p:clrMapOvr>
  <p:transition spd="slow" advClick="0" advTm="16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CustomShape 1"/>
          <p:cNvSpPr/>
          <p:nvPr/>
        </p:nvSpPr>
        <p:spPr>
          <a:xfrm>
            <a:off x="429840" y="315720"/>
            <a:ext cx="589680" cy="54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000" b="1" strike="noStrike" spc="-1">
                <a:solidFill>
                  <a:srgbClr val="00B050"/>
                </a:solidFill>
                <a:latin typeface="Calibri"/>
              </a:rPr>
              <a:t>9.</a:t>
            </a:r>
            <a:endParaRPr lang="fr-FR" sz="3000" b="0" strike="noStrike" spc="-1">
              <a:latin typeface="Arial"/>
            </a:endParaRPr>
          </a:p>
        </p:txBody>
      </p:sp>
      <p:sp>
        <p:nvSpPr>
          <p:cNvPr id="369" name="CustomShape 2"/>
          <p:cNvSpPr/>
          <p:nvPr/>
        </p:nvSpPr>
        <p:spPr>
          <a:xfrm>
            <a:off x="8205840" y="344520"/>
            <a:ext cx="720720" cy="24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020" b="0" strike="noStrike" spc="-1">
                <a:solidFill>
                  <a:srgbClr val="000000"/>
                </a:solidFill>
                <a:latin typeface="Calibri"/>
              </a:rPr>
              <a:t>10s </a:t>
            </a:r>
            <a:endParaRPr lang="fr-FR" sz="1020" b="0" strike="noStrike" spc="-1">
              <a:latin typeface="Arial"/>
            </a:endParaRPr>
          </a:p>
        </p:txBody>
      </p:sp>
      <p:sp>
        <p:nvSpPr>
          <p:cNvPr id="370" name="TextShape 3"/>
          <p:cNvSpPr txBox="1"/>
          <p:nvPr/>
        </p:nvSpPr>
        <p:spPr>
          <a:xfrm>
            <a:off x="2819160" y="891360"/>
            <a:ext cx="3384360" cy="1584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lang="fr-FR" sz="9600" b="0" strike="noStrike" spc="-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 + 99</a:t>
            </a:r>
          </a:p>
        </p:txBody>
      </p:sp>
    </p:spTree>
  </p:cSld>
  <p:clrMapOvr>
    <a:masterClrMapping/>
  </p:clrMapOvr>
  <p:transition spd="slow" advClick="0" advTm="11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TextShape 1"/>
          <p:cNvSpPr txBox="1"/>
          <p:nvPr/>
        </p:nvSpPr>
        <p:spPr>
          <a:xfrm>
            <a:off x="628560" y="273960"/>
            <a:ext cx="7886520" cy="9939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3200" b="1" strike="noStrike" spc="-1">
                <a:solidFill>
                  <a:srgbClr val="31A93F"/>
                </a:solidFill>
                <a:latin typeface="Arial"/>
              </a:rPr>
              <a:t>10.</a:t>
            </a: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2" name="TextShape 2"/>
          <p:cNvSpPr txBox="1"/>
          <p:nvPr/>
        </p:nvSpPr>
        <p:spPr>
          <a:xfrm>
            <a:off x="2077189" y="894751"/>
            <a:ext cx="5938200" cy="2553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751"/>
              </a:spcBef>
            </a:pPr>
            <a:r>
              <a:rPr lang="fr-FR" sz="9600" b="0" strike="noStrike" spc="-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38 - 20 = </a:t>
            </a:r>
            <a:r>
              <a:rPr lang="fr-FR" sz="9600" b="0" strike="noStrike" spc="-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fr-FR" sz="9600" b="0" strike="noStrike" spc="-1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73" name="CustomShape 3"/>
          <p:cNvSpPr/>
          <p:nvPr/>
        </p:nvSpPr>
        <p:spPr>
          <a:xfrm>
            <a:off x="8394120" y="405360"/>
            <a:ext cx="532440" cy="24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020" b="0" strike="noStrike" spc="-1">
                <a:solidFill>
                  <a:srgbClr val="000000"/>
                </a:solidFill>
                <a:latin typeface="Calibri"/>
              </a:rPr>
              <a:t>20 s</a:t>
            </a:r>
            <a:endParaRPr lang="fr-FR" sz="1020" b="0" strike="noStrike" spc="-1">
              <a:latin typeface="Arial"/>
            </a:endParaRPr>
          </a:p>
        </p:txBody>
      </p:sp>
    </p:spTree>
  </p:cSld>
  <p:clrMapOvr>
    <a:masterClrMapping/>
  </p:clrMapOvr>
  <p:transition spd="slow" advClick="0" advTm="21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CustomShape 1"/>
          <p:cNvSpPr/>
          <p:nvPr/>
        </p:nvSpPr>
        <p:spPr>
          <a:xfrm>
            <a:off x="1340280" y="2571840"/>
            <a:ext cx="6858360" cy="344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3600" b="1" strike="noStrike" spc="-1" dirty="0">
                <a:solidFill>
                  <a:srgbClr val="FF0000"/>
                </a:solidFill>
                <a:latin typeface="Calibri"/>
              </a:rPr>
              <a:t>Les CE1 ont terminé,</a:t>
            </a:r>
            <a:endParaRPr lang="fr-FR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3600" b="1" strike="noStrike" spc="-1" dirty="0">
                <a:solidFill>
                  <a:srgbClr val="FF0000"/>
                </a:solidFill>
                <a:latin typeface="Calibri"/>
              </a:rPr>
              <a:t>Ils posent leur stylo.</a:t>
            </a:r>
            <a:endParaRPr lang="fr-FR" sz="3600" b="0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4400" b="1" strike="noStrike" spc="-1" dirty="0">
                <a:solidFill>
                  <a:srgbClr val="1BAC0A"/>
                </a:solidFill>
                <a:latin typeface="Calibri"/>
              </a:rPr>
              <a:t>Les CM1 commencent.</a:t>
            </a:r>
            <a:endParaRPr lang="fr-FR" sz="4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400" b="0" i="1" strike="noStrike" spc="-1" dirty="0">
                <a:solidFill>
                  <a:srgbClr val="000000"/>
                </a:solidFill>
                <a:latin typeface="Calibri Light"/>
              </a:rPr>
              <a:t>Appuyer sur Entrée pour continuer</a:t>
            </a:r>
            <a:endParaRPr lang="fr-FR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</p:txBody>
      </p:sp>
      <p:pic>
        <p:nvPicPr>
          <p:cNvPr id="375" name="Image 2"/>
          <p:cNvPicPr/>
          <p:nvPr/>
        </p:nvPicPr>
        <p:blipFill>
          <a:blip r:embed="rId3"/>
          <a:stretch/>
        </p:blipFill>
        <p:spPr>
          <a:xfrm>
            <a:off x="1925640" y="411480"/>
            <a:ext cx="4924440" cy="1760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 advTm="40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CustomShape 1"/>
          <p:cNvSpPr/>
          <p:nvPr/>
        </p:nvSpPr>
        <p:spPr>
          <a:xfrm>
            <a:off x="468000" y="276120"/>
            <a:ext cx="8115480" cy="1181880"/>
          </a:xfrm>
          <a:prstGeom prst="rect">
            <a:avLst/>
          </a:prstGeom>
          <a:noFill/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80" tIns="33840" rIns="67680" bIns="3384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3300" b="1" strike="noStrike" spc="-1">
                <a:solidFill>
                  <a:srgbClr val="31A93F"/>
                </a:solidFill>
                <a:latin typeface="Arial"/>
                <a:ea typeface="Noto Sans CJK SC"/>
              </a:rPr>
              <a:t>11.   </a:t>
            </a:r>
            <a:endParaRPr lang="fr-FR" sz="33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fr-FR" sz="3300" b="1" strike="noStrike" spc="-1">
                <a:solidFill>
                  <a:srgbClr val="00E172"/>
                </a:solidFill>
                <a:latin typeface="Arial"/>
                <a:ea typeface="DejaVu Sans"/>
              </a:rPr>
              <a:t>	</a:t>
            </a:r>
            <a:endParaRPr lang="fr-FR" sz="3300" b="0" strike="noStrike" spc="-1">
              <a:latin typeface="Arial"/>
            </a:endParaRPr>
          </a:p>
        </p:txBody>
      </p:sp>
      <p:sp>
        <p:nvSpPr>
          <p:cNvPr id="377" name="CustomShape 2"/>
          <p:cNvSpPr/>
          <p:nvPr/>
        </p:nvSpPr>
        <p:spPr>
          <a:xfrm>
            <a:off x="8555610" y="153233"/>
            <a:ext cx="439200" cy="27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7680" tIns="33840" rIns="67680" bIns="33840"/>
          <a:lstStyle/>
          <a:p>
            <a:pPr>
              <a:lnSpc>
                <a:spcPct val="100000"/>
              </a:lnSpc>
            </a:pPr>
            <a:r>
              <a:rPr lang="fr-FR" sz="135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15 s</a:t>
            </a:r>
            <a:endParaRPr lang="fr-FR" sz="1350" b="0" strike="noStrike" spc="-1" dirty="0">
              <a:latin typeface="Arial"/>
            </a:endParaRPr>
          </a:p>
        </p:txBody>
      </p:sp>
      <p:pic>
        <p:nvPicPr>
          <p:cNvPr id="378" name="Image 4"/>
          <p:cNvPicPr/>
          <p:nvPr/>
        </p:nvPicPr>
        <p:blipFill rotWithShape="1">
          <a:blip r:embed="rId3"/>
          <a:srcRect b="5477"/>
          <a:stretch/>
        </p:blipFill>
        <p:spPr>
          <a:xfrm>
            <a:off x="2293373" y="1401096"/>
            <a:ext cx="4815349" cy="3546988"/>
          </a:xfrm>
          <a:prstGeom prst="rect">
            <a:avLst/>
          </a:prstGeom>
          <a:ln>
            <a:noFill/>
          </a:ln>
        </p:spPr>
      </p:pic>
      <p:sp>
        <p:nvSpPr>
          <p:cNvPr id="379" name="CustomShape 3"/>
          <p:cNvSpPr/>
          <p:nvPr/>
        </p:nvSpPr>
        <p:spPr>
          <a:xfrm>
            <a:off x="1417320" y="233280"/>
            <a:ext cx="7385760" cy="9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600" b="0" strike="noStrike" spc="-1" dirty="0">
                <a:solidFill>
                  <a:srgbClr val="000000"/>
                </a:solidFill>
                <a:latin typeface="Calibri Light" panose="020F0302020204030204" pitchFamily="34" charset="0"/>
                <a:ea typeface="Helvetica Neue"/>
                <a:cs typeface="Calibri Light" panose="020F0302020204030204" pitchFamily="34" charset="0"/>
              </a:rPr>
              <a:t>Combien y a-t-il de carreaux en tout sur cette verrière rectangulaire ? </a:t>
            </a:r>
            <a:endParaRPr lang="fr-FR" sz="3600" b="0" strike="noStrike" spc="-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CustomShape 1"/>
          <p:cNvSpPr/>
          <p:nvPr/>
        </p:nvSpPr>
        <p:spPr>
          <a:xfrm>
            <a:off x="629640" y="466920"/>
            <a:ext cx="7884360" cy="991800"/>
          </a:xfrm>
          <a:prstGeom prst="rect">
            <a:avLst/>
          </a:prstGeom>
          <a:noFill/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80" tIns="33840" rIns="67680" bIns="33840" anchor="ctr"/>
          <a:lstStyle/>
          <a:p>
            <a:pPr>
              <a:lnSpc>
                <a:spcPct val="90000"/>
              </a:lnSpc>
            </a:pPr>
            <a:r>
              <a:rPr lang="fr-FR" sz="3300" b="1" strike="noStrike" spc="-1">
                <a:solidFill>
                  <a:srgbClr val="00E172"/>
                </a:solidFill>
                <a:latin typeface="Arial"/>
                <a:ea typeface="DejaVu Sans"/>
              </a:rPr>
              <a:t>12.</a:t>
            </a:r>
            <a:r>
              <a:rPr lang="fr-FR" sz="3300" b="1" strike="noStrike" spc="-1">
                <a:solidFill>
                  <a:srgbClr val="000000"/>
                </a:solidFill>
                <a:latin typeface="Arial"/>
                <a:ea typeface="DejaVu Sans"/>
              </a:rPr>
              <a:t> 		</a:t>
            </a:r>
            <a:endParaRPr lang="fr-FR" sz="33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fr-FR" sz="3300" b="1" strike="noStrike" spc="-1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endParaRPr lang="fr-FR" sz="3300" b="0" strike="noStrike" spc="-1">
              <a:latin typeface="Arial"/>
            </a:endParaRPr>
          </a:p>
        </p:txBody>
      </p:sp>
      <p:sp>
        <p:nvSpPr>
          <p:cNvPr id="381" name="CustomShape 2"/>
          <p:cNvSpPr/>
          <p:nvPr/>
        </p:nvSpPr>
        <p:spPr>
          <a:xfrm>
            <a:off x="8174880" y="466920"/>
            <a:ext cx="439200" cy="27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7680" tIns="33840" rIns="67680" bIns="33840"/>
          <a:lstStyle/>
          <a:p>
            <a:pPr>
              <a:lnSpc>
                <a:spcPct val="100000"/>
              </a:lnSpc>
            </a:pPr>
            <a:r>
              <a:rPr lang="fr-FR" sz="1350" b="0" strike="noStrike" spc="-1">
                <a:solidFill>
                  <a:srgbClr val="000000"/>
                </a:solidFill>
                <a:latin typeface="Calibri"/>
                <a:ea typeface="DejaVu Sans"/>
              </a:rPr>
              <a:t>8 s</a:t>
            </a:r>
            <a:endParaRPr lang="fr-FR" sz="1350" b="0" strike="noStrike" spc="-1">
              <a:latin typeface="Arial"/>
            </a:endParaRPr>
          </a:p>
        </p:txBody>
      </p:sp>
      <p:sp>
        <p:nvSpPr>
          <p:cNvPr id="382" name="CustomShape 3"/>
          <p:cNvSpPr/>
          <p:nvPr/>
        </p:nvSpPr>
        <p:spPr>
          <a:xfrm>
            <a:off x="2520000" y="738720"/>
            <a:ext cx="5365080" cy="1808640"/>
          </a:xfrm>
          <a:prstGeom prst="rect">
            <a:avLst/>
          </a:prstGeom>
          <a:noFill/>
          <a:ln w="54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3" name="CustomShape 4"/>
          <p:cNvSpPr/>
          <p:nvPr/>
        </p:nvSpPr>
        <p:spPr>
          <a:xfrm>
            <a:off x="1177594" y="905806"/>
            <a:ext cx="7629840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5400" strike="noStrike" spc="-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Quel est le triple de 21 ?</a:t>
            </a:r>
            <a:endParaRPr lang="fr-FR" sz="5400" strike="noStrike" spc="-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ransition spd="slow" advClick="0" advTm="9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CustomShape 1"/>
          <p:cNvSpPr/>
          <p:nvPr/>
        </p:nvSpPr>
        <p:spPr>
          <a:xfrm>
            <a:off x="441360" y="208439"/>
            <a:ext cx="4344492" cy="4083341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80" tIns="33840" rIns="67680" bIns="3384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3300" b="1" strike="noStrike" spc="-1" dirty="0">
                <a:solidFill>
                  <a:srgbClr val="00E172"/>
                </a:solidFill>
                <a:latin typeface="Calibri"/>
                <a:ea typeface="DejaVu Sans"/>
              </a:rPr>
              <a:t>13.</a:t>
            </a:r>
            <a:r>
              <a:rPr lang="fr-FR" sz="33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  </a:t>
            </a:r>
            <a:r>
              <a:rPr lang="fr-FR" sz="5100" b="0" strike="noStrike" spc="-1" dirty="0">
                <a:solidFill>
                  <a:srgbClr val="000000"/>
                </a:solidFill>
                <a:latin typeface="Calibri Light" panose="020F0302020204030204" pitchFamily="34" charset="0"/>
                <a:ea typeface="Helvetica Neue"/>
                <a:cs typeface="Calibri Light" panose="020F0302020204030204" pitchFamily="34" charset="0"/>
              </a:rPr>
              <a:t>J’ai 18 œufs. </a:t>
            </a:r>
            <a:endParaRPr lang="fr-FR" sz="5100" b="0" strike="noStrike" spc="-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fr-FR" sz="5100" b="0" strike="noStrike" spc="-1" dirty="0">
                <a:solidFill>
                  <a:srgbClr val="000000"/>
                </a:solidFill>
                <a:latin typeface="Calibri Light" panose="020F0302020204030204" pitchFamily="34" charset="0"/>
                <a:ea typeface="Helvetica Neue"/>
                <a:cs typeface="Calibri Light" panose="020F0302020204030204" pitchFamily="34" charset="0"/>
              </a:rPr>
              <a:t>Combien de boites comme celle-ci je peux remplir ?</a:t>
            </a:r>
            <a:endParaRPr lang="fr-FR" sz="5100" b="0" strike="noStrike" spc="-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85" name="CustomShape 2"/>
          <p:cNvSpPr/>
          <p:nvPr/>
        </p:nvSpPr>
        <p:spPr>
          <a:xfrm>
            <a:off x="8483040" y="273600"/>
            <a:ext cx="439200" cy="27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7680" tIns="33840" rIns="67680" bIns="33840"/>
          <a:lstStyle/>
          <a:p>
            <a:pPr>
              <a:lnSpc>
                <a:spcPct val="100000"/>
              </a:lnSpc>
            </a:pPr>
            <a:r>
              <a:rPr lang="fr-FR" sz="1350" b="0" strike="noStrike" spc="-1">
                <a:solidFill>
                  <a:srgbClr val="000000"/>
                </a:solidFill>
                <a:latin typeface="Calibri"/>
                <a:ea typeface="DejaVu Sans"/>
              </a:rPr>
              <a:t>15 s</a:t>
            </a:r>
            <a:endParaRPr lang="fr-FR" sz="1350" b="0" strike="noStrike" spc="-1">
              <a:latin typeface="Arial"/>
            </a:endParaRPr>
          </a:p>
        </p:txBody>
      </p:sp>
      <p:pic>
        <p:nvPicPr>
          <p:cNvPr id="386" name="Image 3"/>
          <p:cNvPicPr/>
          <p:nvPr/>
        </p:nvPicPr>
        <p:blipFill>
          <a:blip r:embed="rId3"/>
          <a:stretch/>
        </p:blipFill>
        <p:spPr>
          <a:xfrm>
            <a:off x="5111210" y="899652"/>
            <a:ext cx="3560842" cy="3870383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 advClick="0" advTm="16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CustomShape 1"/>
          <p:cNvSpPr/>
          <p:nvPr/>
        </p:nvSpPr>
        <p:spPr>
          <a:xfrm>
            <a:off x="666511" y="383458"/>
            <a:ext cx="7884360" cy="1259617"/>
          </a:xfrm>
          <a:prstGeom prst="rect">
            <a:avLst/>
          </a:prstGeom>
          <a:noFill/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80" tIns="33840" rIns="67680" bIns="33840" anchor="ctr"/>
          <a:lstStyle/>
          <a:p>
            <a:pPr>
              <a:lnSpc>
                <a:spcPct val="90000"/>
              </a:lnSpc>
            </a:pPr>
            <a:r>
              <a:rPr lang="fr-FR" sz="2800" b="1" strike="noStrike" spc="-1" dirty="0">
                <a:solidFill>
                  <a:srgbClr val="31A93F"/>
                </a:solidFill>
                <a:latin typeface="Arial"/>
                <a:ea typeface="DejaVu Sans"/>
              </a:rPr>
              <a:t>14. </a:t>
            </a:r>
            <a:r>
              <a:rPr lang="fr-FR" sz="33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lang="fr-FR" sz="4800" strike="noStrike" spc="-1" dirty="0">
                <a:solidFill>
                  <a:srgbClr val="000000"/>
                </a:solidFill>
                <a:latin typeface="Calibri Light" panose="020F0302020204030204" pitchFamily="34" charset="0"/>
                <a:ea typeface="DejaVu Sans"/>
                <a:cs typeface="Calibri Light" panose="020F0302020204030204" pitchFamily="34" charset="0"/>
              </a:rPr>
              <a:t>Additionne les valeurs des faces visibles de ce dé.</a:t>
            </a:r>
            <a:r>
              <a:rPr lang="fr-FR" sz="4400" b="1" strike="noStrike" spc="-1" dirty="0">
                <a:solidFill>
                  <a:srgbClr val="000000"/>
                </a:solidFill>
                <a:latin typeface="Calibri Light" panose="020F0302020204030204" pitchFamily="34" charset="0"/>
                <a:ea typeface="DejaVu Sans"/>
                <a:cs typeface="Calibri Light" panose="020F0302020204030204" pitchFamily="34" charset="0"/>
              </a:rPr>
              <a:t>	</a:t>
            </a:r>
            <a:endParaRPr lang="fr-FR" sz="4400" b="0" strike="noStrike" spc="-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88" name="CustomShape 2"/>
          <p:cNvSpPr/>
          <p:nvPr/>
        </p:nvSpPr>
        <p:spPr>
          <a:xfrm>
            <a:off x="8440351" y="319436"/>
            <a:ext cx="439200" cy="27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7680" tIns="33840" rIns="67680" bIns="33840"/>
          <a:lstStyle/>
          <a:p>
            <a:pPr>
              <a:lnSpc>
                <a:spcPct val="100000"/>
              </a:lnSpc>
            </a:pPr>
            <a:r>
              <a:rPr lang="fr-FR" sz="135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15 s</a:t>
            </a:r>
            <a:endParaRPr lang="fr-FR" sz="1350" b="0" strike="noStrike" spc="-1" dirty="0">
              <a:latin typeface="Arial"/>
            </a:endParaRPr>
          </a:p>
        </p:txBody>
      </p:sp>
      <p:sp>
        <p:nvSpPr>
          <p:cNvPr id="389" name="CustomShape 3"/>
          <p:cNvSpPr/>
          <p:nvPr/>
        </p:nvSpPr>
        <p:spPr>
          <a:xfrm>
            <a:off x="1118880" y="1182600"/>
            <a:ext cx="6905880" cy="1088280"/>
          </a:xfrm>
          <a:prstGeom prst="rect">
            <a:avLst/>
          </a:prstGeom>
          <a:noFill/>
          <a:ln w="54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90" name="Image 389"/>
          <p:cNvPicPr/>
          <p:nvPr/>
        </p:nvPicPr>
        <p:blipFill>
          <a:blip r:embed="rId3"/>
          <a:stretch/>
        </p:blipFill>
        <p:spPr>
          <a:xfrm>
            <a:off x="3536338" y="1726200"/>
            <a:ext cx="2913840" cy="3094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 advClick="0" advTm="16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TextShape 1"/>
          <p:cNvSpPr txBox="1"/>
          <p:nvPr/>
        </p:nvSpPr>
        <p:spPr>
          <a:xfrm>
            <a:off x="1836174" y="2185908"/>
            <a:ext cx="6474542" cy="25714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171360" indent="-171000" algn="r">
              <a:lnSpc>
                <a:spcPct val="90000"/>
              </a:lnSpc>
              <a:spcBef>
                <a:spcPts val="479"/>
              </a:spcBef>
            </a:pPr>
            <a:r>
              <a:rPr lang="fr-FR" sz="3300" b="1" strike="noStrike" spc="-1" dirty="0">
                <a:solidFill>
                  <a:srgbClr val="000000"/>
                </a:solidFill>
                <a:latin typeface="Calibri"/>
              </a:rPr>
              <a:t>Sujet de qualification des classes </a:t>
            </a:r>
          </a:p>
          <a:p>
            <a:pPr marL="171360" indent="-171000" algn="r">
              <a:lnSpc>
                <a:spcPct val="90000"/>
              </a:lnSpc>
              <a:spcBef>
                <a:spcPts val="479"/>
              </a:spcBef>
            </a:pPr>
            <a:r>
              <a:rPr lang="fr-FR" sz="3300" b="1" strike="noStrike" spc="-1" dirty="0">
                <a:solidFill>
                  <a:srgbClr val="000000"/>
                </a:solidFill>
                <a:latin typeface="Calibri"/>
              </a:rPr>
              <a:t>de cycle 2 et cycle 3.</a:t>
            </a:r>
            <a:endParaRPr lang="fr-FR" sz="3300" b="0" strike="noStrike" spc="-1" dirty="0">
              <a:solidFill>
                <a:srgbClr val="000000"/>
              </a:solidFill>
              <a:latin typeface="Calibri"/>
            </a:endParaRPr>
          </a:p>
          <a:p>
            <a:pPr marL="171360" indent="-171000" algn="r">
              <a:lnSpc>
                <a:spcPct val="90000"/>
              </a:lnSpc>
              <a:spcBef>
                <a:spcPts val="479"/>
              </a:spcBef>
            </a:pPr>
            <a:r>
              <a:rPr lang="fr-FR" sz="3900" b="1" strike="noStrike" spc="-1" dirty="0">
                <a:solidFill>
                  <a:srgbClr val="00B050"/>
                </a:solidFill>
                <a:latin typeface="Calibri Light"/>
              </a:rPr>
              <a:t>CE</a:t>
            </a:r>
            <a:r>
              <a:rPr lang="fr-FR" sz="3900" b="1" strike="noStrike" spc="-1" baseline="-25000" dirty="0">
                <a:solidFill>
                  <a:srgbClr val="00B050"/>
                </a:solidFill>
                <a:latin typeface="Calibri Light"/>
              </a:rPr>
              <a:t>1</a:t>
            </a:r>
            <a:r>
              <a:rPr lang="fr-FR" sz="3900" b="1" strike="noStrike" spc="-1" dirty="0">
                <a:solidFill>
                  <a:srgbClr val="00B050"/>
                </a:solidFill>
                <a:latin typeface="Calibri Light"/>
              </a:rPr>
              <a:t>: 1 à 10</a:t>
            </a:r>
            <a:r>
              <a:rPr lang="fr-FR" sz="3900" b="0" strike="noStrike" spc="-1" dirty="0">
                <a:solidFill>
                  <a:srgbClr val="00B050"/>
                </a:solidFill>
                <a:latin typeface="Calibri Light"/>
              </a:rPr>
              <a:t>     </a:t>
            </a:r>
            <a:r>
              <a:rPr lang="fr-FR" sz="3900" b="0" strike="noStrike" spc="-1" dirty="0">
                <a:solidFill>
                  <a:srgbClr val="000000"/>
                </a:solidFill>
                <a:latin typeface="Calibri Light"/>
              </a:rPr>
              <a:t>;    </a:t>
            </a:r>
            <a:r>
              <a:rPr lang="fr-FR" sz="3900" b="1" strike="noStrike" spc="-1" dirty="0">
                <a:solidFill>
                  <a:srgbClr val="2E75B6"/>
                </a:solidFill>
                <a:latin typeface="Calibri Light"/>
              </a:rPr>
              <a:t>CE</a:t>
            </a:r>
            <a:r>
              <a:rPr lang="fr-FR" sz="3900" b="1" strike="noStrike" spc="-1" baseline="-25000" dirty="0">
                <a:solidFill>
                  <a:srgbClr val="2E75B6"/>
                </a:solidFill>
                <a:latin typeface="Calibri Light"/>
              </a:rPr>
              <a:t>2</a:t>
            </a:r>
            <a:r>
              <a:rPr lang="fr-FR" sz="3900" b="1" strike="noStrike" spc="-1" dirty="0">
                <a:solidFill>
                  <a:srgbClr val="2E75B6"/>
                </a:solidFill>
                <a:latin typeface="Calibri Light"/>
              </a:rPr>
              <a:t>: 6 à 20 </a:t>
            </a:r>
            <a:r>
              <a:rPr lang="fr-FR" sz="3900" b="0" strike="noStrike" spc="-1" dirty="0">
                <a:solidFill>
                  <a:srgbClr val="000000"/>
                </a:solidFill>
                <a:latin typeface="Calibri Light"/>
              </a:rPr>
              <a:t>; </a:t>
            </a:r>
            <a:endParaRPr lang="fr-FR" sz="3900" b="0" strike="noStrike" spc="-1" dirty="0">
              <a:solidFill>
                <a:srgbClr val="000000"/>
              </a:solidFill>
              <a:latin typeface="Calibri"/>
            </a:endParaRPr>
          </a:p>
          <a:p>
            <a:pPr marL="171360" indent="-171000" algn="r">
              <a:lnSpc>
                <a:spcPct val="90000"/>
              </a:lnSpc>
              <a:spcBef>
                <a:spcPts val="479"/>
              </a:spcBef>
            </a:pPr>
            <a:r>
              <a:rPr lang="fr-FR" sz="3900" b="1" strike="noStrike" spc="-1" dirty="0">
                <a:solidFill>
                  <a:srgbClr val="2E75B6"/>
                </a:solidFill>
                <a:latin typeface="Calibri Light"/>
              </a:rPr>
              <a:t>CM</a:t>
            </a:r>
            <a:r>
              <a:rPr lang="fr-FR" sz="3900" b="1" strike="noStrike" spc="-1" baseline="-25000" dirty="0">
                <a:solidFill>
                  <a:srgbClr val="2E75B6"/>
                </a:solidFill>
                <a:latin typeface="Calibri Light"/>
              </a:rPr>
              <a:t>1</a:t>
            </a:r>
            <a:r>
              <a:rPr lang="fr-FR" sz="3900" b="1" strike="noStrike" spc="-1" dirty="0">
                <a:solidFill>
                  <a:srgbClr val="2E75B6"/>
                </a:solidFill>
                <a:latin typeface="Calibri Light"/>
              </a:rPr>
              <a:t>: 11 à 30  </a:t>
            </a:r>
            <a:r>
              <a:rPr lang="fr-FR" sz="3900" b="0" strike="noStrike" spc="-1" dirty="0">
                <a:solidFill>
                  <a:srgbClr val="000000"/>
                </a:solidFill>
                <a:latin typeface="Calibri Light"/>
              </a:rPr>
              <a:t>; </a:t>
            </a:r>
            <a:r>
              <a:rPr lang="fr-FR" sz="3900" b="1" strike="noStrike" spc="-1" dirty="0">
                <a:solidFill>
                  <a:srgbClr val="31A93F"/>
                </a:solidFill>
                <a:latin typeface="Calibri Light"/>
              </a:rPr>
              <a:t>CM</a:t>
            </a:r>
            <a:r>
              <a:rPr lang="fr-FR" sz="3900" b="1" strike="noStrike" spc="-1" baseline="-25000" dirty="0">
                <a:solidFill>
                  <a:srgbClr val="31A93F"/>
                </a:solidFill>
                <a:latin typeface="Calibri Light"/>
              </a:rPr>
              <a:t>2</a:t>
            </a:r>
            <a:r>
              <a:rPr lang="fr-FR" sz="3900" b="1" strike="noStrike" spc="-1" dirty="0">
                <a:solidFill>
                  <a:srgbClr val="31A93F"/>
                </a:solidFill>
                <a:latin typeface="Calibri Light"/>
              </a:rPr>
              <a:t>+6</a:t>
            </a:r>
            <a:r>
              <a:rPr lang="fr-FR" sz="3900" b="1" strike="noStrike" spc="-1" baseline="30000" dirty="0">
                <a:solidFill>
                  <a:srgbClr val="31A93F"/>
                </a:solidFill>
                <a:latin typeface="Calibri Light"/>
              </a:rPr>
              <a:t>e</a:t>
            </a:r>
            <a:r>
              <a:rPr lang="fr-FR" sz="3900" b="1" strike="noStrike" spc="-1" dirty="0">
                <a:solidFill>
                  <a:srgbClr val="31A93F"/>
                </a:solidFill>
                <a:latin typeface="Calibri Light"/>
              </a:rPr>
              <a:t> : 21 à 40</a:t>
            </a:r>
            <a:endParaRPr lang="fr-FR" sz="3900" b="1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97" name="Image 4"/>
          <p:cNvPicPr/>
          <p:nvPr/>
        </p:nvPicPr>
        <p:blipFill>
          <a:blip r:embed="rId4"/>
          <a:stretch/>
        </p:blipFill>
        <p:spPr>
          <a:xfrm>
            <a:off x="1109880" y="400320"/>
            <a:ext cx="4952520" cy="1770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 advTm="60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CustomShape 1"/>
          <p:cNvSpPr/>
          <p:nvPr/>
        </p:nvSpPr>
        <p:spPr>
          <a:xfrm>
            <a:off x="338400" y="264240"/>
            <a:ext cx="8142480" cy="99180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80" tIns="33840" rIns="67680" bIns="33840" anchor="ctr"/>
          <a:lstStyle/>
          <a:p>
            <a:pPr>
              <a:lnSpc>
                <a:spcPct val="90000"/>
              </a:lnSpc>
            </a:pPr>
            <a:r>
              <a:rPr lang="fr-FR" sz="3200" b="1" strike="noStrike" spc="-1" dirty="0">
                <a:solidFill>
                  <a:srgbClr val="31A93F"/>
                </a:solidFill>
                <a:latin typeface="Calibri"/>
                <a:ea typeface="DejaVu Sans"/>
              </a:rPr>
              <a:t>15. </a:t>
            </a:r>
            <a:r>
              <a:rPr lang="fr-FR" sz="4400" b="1" strike="noStrike" spc="-1" dirty="0">
                <a:latin typeface="Calibri Light" panose="020F0302020204030204" pitchFamily="34" charset="0"/>
                <a:ea typeface="DejaVu Sans"/>
                <a:cs typeface="Calibri Light" panose="020F0302020204030204" pitchFamily="34" charset="0"/>
              </a:rPr>
              <a:t>Choisis la bonne réponse :</a:t>
            </a:r>
            <a:endParaRPr lang="fr-FR" sz="3200" b="0" strike="noStrike" spc="-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92" name="CustomShape 2"/>
          <p:cNvSpPr/>
          <p:nvPr/>
        </p:nvSpPr>
        <p:spPr>
          <a:xfrm>
            <a:off x="7242480" y="2061000"/>
            <a:ext cx="992520" cy="57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3" name="CustomShape 3"/>
          <p:cNvSpPr/>
          <p:nvPr/>
        </p:nvSpPr>
        <p:spPr>
          <a:xfrm>
            <a:off x="8451360" y="273960"/>
            <a:ext cx="439200" cy="27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7680" tIns="33840" rIns="67680" bIns="33840"/>
          <a:lstStyle/>
          <a:p>
            <a:pPr>
              <a:lnSpc>
                <a:spcPct val="100000"/>
              </a:lnSpc>
            </a:pPr>
            <a:r>
              <a:rPr lang="fr-FR" sz="1350" b="0" strike="noStrike" spc="-1">
                <a:solidFill>
                  <a:srgbClr val="000000"/>
                </a:solidFill>
                <a:latin typeface="Calibri"/>
                <a:ea typeface="DejaVu Sans"/>
              </a:rPr>
              <a:t>12 s</a:t>
            </a:r>
            <a:endParaRPr lang="fr-FR" sz="1350" b="0" strike="noStrike" spc="-1">
              <a:latin typeface="Arial"/>
            </a:endParaRPr>
          </a:p>
        </p:txBody>
      </p:sp>
      <p:sp>
        <p:nvSpPr>
          <p:cNvPr id="394" name="CustomShape 4"/>
          <p:cNvSpPr/>
          <p:nvPr/>
        </p:nvSpPr>
        <p:spPr>
          <a:xfrm>
            <a:off x="563399" y="1075645"/>
            <a:ext cx="5822651" cy="6867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4000" b="1" strike="noStrike" spc="-1" dirty="0">
                <a:solidFill>
                  <a:srgbClr val="3333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 cocotier peut mesurer :</a:t>
            </a:r>
            <a:endParaRPr lang="fr-FR" sz="4000" b="0" strike="noStrike" spc="-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95" name="CustomShape 5"/>
          <p:cNvSpPr/>
          <p:nvPr/>
        </p:nvSpPr>
        <p:spPr>
          <a:xfrm>
            <a:off x="3316006" y="1909278"/>
            <a:ext cx="1728000" cy="252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4000" b="1" strike="noStrike" spc="-1" dirty="0">
                <a:solidFill>
                  <a:srgbClr val="3333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25 km</a:t>
            </a:r>
            <a:endParaRPr lang="fr-FR" sz="4000" b="0" strike="noStrike" spc="-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4000" b="1" strike="noStrike" spc="-1" dirty="0">
                <a:solidFill>
                  <a:srgbClr val="3333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25 cm</a:t>
            </a:r>
            <a:endParaRPr lang="fr-FR" sz="4000" b="0" strike="noStrike" spc="-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4000" b="1" strike="noStrike" spc="-1" dirty="0">
                <a:solidFill>
                  <a:srgbClr val="3333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25 m</a:t>
            </a:r>
            <a:endParaRPr lang="fr-FR" sz="3200" b="0" strike="noStrike" spc="-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96" name="Image 395"/>
          <p:cNvPicPr/>
          <p:nvPr/>
        </p:nvPicPr>
        <p:blipFill>
          <a:blip r:embed="rId3"/>
          <a:stretch/>
        </p:blipFill>
        <p:spPr>
          <a:xfrm>
            <a:off x="6246000" y="1008000"/>
            <a:ext cx="2466000" cy="3943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 advClick="0" advTm="13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CustomShape 1"/>
          <p:cNvSpPr/>
          <p:nvPr/>
        </p:nvSpPr>
        <p:spPr>
          <a:xfrm>
            <a:off x="309612" y="365864"/>
            <a:ext cx="7996680" cy="116208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67680" tIns="33840" rIns="67680" bIns="33840"/>
          <a:lstStyle/>
          <a:p>
            <a:pPr>
              <a:lnSpc>
                <a:spcPct val="100000"/>
              </a:lnSpc>
            </a:pPr>
            <a:r>
              <a:rPr lang="fr-FR" sz="3200" b="1" strike="noStrike" spc="-1">
                <a:solidFill>
                  <a:srgbClr val="31A93F"/>
                </a:solidFill>
                <a:latin typeface="Calibri"/>
                <a:ea typeface="DejaVu Sans"/>
              </a:rPr>
              <a:t>16. 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398" name="CustomShape 2"/>
          <p:cNvSpPr/>
          <p:nvPr/>
        </p:nvSpPr>
        <p:spPr>
          <a:xfrm>
            <a:off x="8368560" y="350639"/>
            <a:ext cx="627956" cy="231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67680" tIns="33840" rIns="67680" bIns="33840"/>
          <a:lstStyle/>
          <a:p>
            <a:pPr>
              <a:lnSpc>
                <a:spcPct val="100000"/>
              </a:lnSpc>
            </a:pPr>
            <a:r>
              <a:rPr lang="fr-FR" sz="1350" spc="-1" dirty="0">
                <a:solidFill>
                  <a:srgbClr val="000000"/>
                </a:solidFill>
                <a:latin typeface="Calibri"/>
                <a:ea typeface="DejaVu Sans"/>
              </a:rPr>
              <a:t>10</a:t>
            </a:r>
            <a:r>
              <a:rPr lang="fr-FR" sz="135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s</a:t>
            </a:r>
            <a:endParaRPr lang="fr-FR" sz="1350" b="0" strike="noStrike" spc="-1" dirty="0">
              <a:latin typeface="Arial"/>
            </a:endParaRPr>
          </a:p>
        </p:txBody>
      </p:sp>
      <p:sp>
        <p:nvSpPr>
          <p:cNvPr id="399" name="TextShape 3"/>
          <p:cNvSpPr txBox="1"/>
          <p:nvPr/>
        </p:nvSpPr>
        <p:spPr>
          <a:xfrm>
            <a:off x="793336" y="948077"/>
            <a:ext cx="8280000" cy="1584000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ts val="1919"/>
              </a:spcBef>
            </a:pPr>
            <a:r>
              <a:rPr lang="fr-FR" sz="7200" b="0" strike="noStrike" spc="-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… × </a:t>
            </a:r>
            <a:r>
              <a:rPr lang="fr-FR" sz="8800" b="0" strike="noStrike" spc="-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50 = 200</a:t>
            </a:r>
            <a:endParaRPr lang="fr-FR" sz="7200" b="0" strike="noStrike" spc="-1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ransition spd="slow" advClick="0" advTm="11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CustomShape 1"/>
          <p:cNvSpPr/>
          <p:nvPr/>
        </p:nvSpPr>
        <p:spPr>
          <a:xfrm>
            <a:off x="246240" y="273960"/>
            <a:ext cx="8211960" cy="1400040"/>
          </a:xfrm>
          <a:prstGeom prst="rect">
            <a:avLst/>
          </a:prstGeom>
          <a:noFill/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80" tIns="33840" rIns="67680" bIns="33840" anchor="ctr"/>
          <a:lstStyle/>
          <a:p>
            <a:pPr>
              <a:lnSpc>
                <a:spcPct val="90000"/>
              </a:lnSpc>
            </a:pPr>
            <a:r>
              <a:rPr lang="fr-FR" sz="2800" b="1" strike="noStrike" spc="-1" dirty="0">
                <a:solidFill>
                  <a:srgbClr val="31A93F"/>
                </a:solidFill>
                <a:latin typeface="Arial"/>
                <a:ea typeface="DejaVu Sans"/>
              </a:rPr>
              <a:t>17. </a:t>
            </a:r>
            <a:endParaRPr lang="fr-FR" sz="28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fr-FR" sz="3300" b="1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	</a:t>
            </a:r>
            <a:endParaRPr lang="fr-FR" sz="3300" b="0" strike="noStrike" spc="-1" dirty="0">
              <a:latin typeface="Arial"/>
            </a:endParaRPr>
          </a:p>
        </p:txBody>
      </p:sp>
      <p:sp>
        <p:nvSpPr>
          <p:cNvPr id="401" name="CustomShape 2"/>
          <p:cNvSpPr/>
          <p:nvPr/>
        </p:nvSpPr>
        <p:spPr>
          <a:xfrm>
            <a:off x="8458200" y="260640"/>
            <a:ext cx="439200" cy="27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7680" tIns="33840" rIns="67680" bIns="33840"/>
          <a:lstStyle/>
          <a:p>
            <a:pPr>
              <a:lnSpc>
                <a:spcPct val="100000"/>
              </a:lnSpc>
            </a:pPr>
            <a:r>
              <a:rPr lang="fr-FR" sz="1350" b="0" strike="noStrike" spc="-1">
                <a:solidFill>
                  <a:srgbClr val="000000"/>
                </a:solidFill>
                <a:latin typeface="Calibri"/>
                <a:ea typeface="DejaVu Sans"/>
              </a:rPr>
              <a:t>20 s</a:t>
            </a:r>
            <a:endParaRPr lang="fr-FR" sz="1350" b="0" strike="noStrike" spc="-1">
              <a:latin typeface="Arial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276B4735-D455-EA03-A010-E6D6C4CAE721}"/>
              </a:ext>
            </a:extLst>
          </p:cNvPr>
          <p:cNvGrpSpPr/>
          <p:nvPr/>
        </p:nvGrpSpPr>
        <p:grpSpPr>
          <a:xfrm>
            <a:off x="2756380" y="1895169"/>
            <a:ext cx="3415820" cy="3082412"/>
            <a:chOff x="2756380" y="2029006"/>
            <a:chExt cx="2946020" cy="2593754"/>
          </a:xfrm>
        </p:grpSpPr>
        <p:sp>
          <p:nvSpPr>
            <p:cNvPr id="402" name="CustomShape 3"/>
            <p:cNvSpPr/>
            <p:nvPr/>
          </p:nvSpPr>
          <p:spPr>
            <a:xfrm>
              <a:off x="3145680" y="2403360"/>
              <a:ext cx="2088720" cy="1944360"/>
            </a:xfrm>
            <a:prstGeom prst="rect">
              <a:avLst/>
            </a:prstGeom>
            <a:noFill/>
            <a:ln w="34920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3" name="CustomShape 4"/>
            <p:cNvSpPr/>
            <p:nvPr/>
          </p:nvSpPr>
          <p:spPr>
            <a:xfrm>
              <a:off x="2756381" y="2029006"/>
              <a:ext cx="28764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fr-FR" sz="2400" b="0" strike="noStrike" spc="-1" dirty="0">
                  <a:solidFill>
                    <a:srgbClr val="000000"/>
                  </a:solidFill>
                  <a:latin typeface="Arial"/>
                </a:rPr>
                <a:t>A</a:t>
              </a:r>
              <a:endParaRPr lang="fr-FR" sz="2400" b="0" strike="noStrike" spc="-1" dirty="0">
                <a:latin typeface="Arial"/>
              </a:endParaRPr>
            </a:p>
          </p:txBody>
        </p:sp>
        <p:sp>
          <p:nvSpPr>
            <p:cNvPr id="404" name="CustomShape 5"/>
            <p:cNvSpPr/>
            <p:nvPr/>
          </p:nvSpPr>
          <p:spPr>
            <a:xfrm>
              <a:off x="5256360" y="2048087"/>
              <a:ext cx="35964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fr-FR" sz="2400" b="0" strike="noStrike" spc="-1" dirty="0">
                  <a:solidFill>
                    <a:srgbClr val="000000"/>
                  </a:solidFill>
                  <a:latin typeface="Arial"/>
                </a:rPr>
                <a:t>B</a:t>
              </a:r>
              <a:endParaRPr lang="fr-FR" sz="2400" b="0" strike="noStrike" spc="-1" dirty="0">
                <a:latin typeface="Arial"/>
              </a:endParaRPr>
            </a:p>
          </p:txBody>
        </p:sp>
        <p:sp>
          <p:nvSpPr>
            <p:cNvPr id="405" name="CustomShape 6"/>
            <p:cNvSpPr/>
            <p:nvPr/>
          </p:nvSpPr>
          <p:spPr>
            <a:xfrm>
              <a:off x="2756380" y="4213835"/>
              <a:ext cx="43164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fr-FR" sz="2400" b="0" strike="noStrike" spc="-1" dirty="0">
                  <a:solidFill>
                    <a:srgbClr val="000000"/>
                  </a:solidFill>
                  <a:latin typeface="Arial"/>
                </a:rPr>
                <a:t>C</a:t>
              </a:r>
              <a:endParaRPr lang="fr-FR" sz="2400" b="0" strike="noStrike" spc="-1" dirty="0">
                <a:latin typeface="Arial"/>
              </a:endParaRPr>
            </a:p>
          </p:txBody>
        </p:sp>
        <p:sp>
          <p:nvSpPr>
            <p:cNvPr id="406" name="CustomShape 7"/>
            <p:cNvSpPr/>
            <p:nvPr/>
          </p:nvSpPr>
          <p:spPr>
            <a:xfrm>
              <a:off x="5234760" y="4258080"/>
              <a:ext cx="46764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fr-FR" sz="2400" b="0" strike="noStrike" spc="-1" dirty="0">
                  <a:solidFill>
                    <a:srgbClr val="000000"/>
                  </a:solidFill>
                  <a:latin typeface="Arial"/>
                </a:rPr>
                <a:t>D</a:t>
              </a:r>
              <a:endParaRPr lang="fr-FR" sz="2400" b="0" strike="noStrike" spc="-1" dirty="0">
                <a:latin typeface="Arial"/>
              </a:endParaRPr>
            </a:p>
          </p:txBody>
        </p:sp>
      </p:grpSp>
      <p:sp>
        <p:nvSpPr>
          <p:cNvPr id="407" name="CustomShape 8"/>
          <p:cNvSpPr/>
          <p:nvPr/>
        </p:nvSpPr>
        <p:spPr>
          <a:xfrm>
            <a:off x="1141200" y="698655"/>
            <a:ext cx="7552974" cy="12850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200" strike="noStrike" spc="-1" dirty="0">
                <a:solidFill>
                  <a:srgbClr val="3333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 périmètre du carré ABCD est de 24 cm.</a:t>
            </a:r>
            <a:endParaRPr lang="fr-FR" sz="3200" strike="noStrike" spc="-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3200" strike="noStrike" spc="-1" dirty="0">
                <a:solidFill>
                  <a:srgbClr val="3333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Quelle est la longueur du segment [AB] ? </a:t>
            </a:r>
            <a:endParaRPr lang="fr-FR" sz="3200" strike="noStrike" spc="-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ransition spd="slow" advClick="0" advTm="21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CustomShape 1"/>
          <p:cNvSpPr/>
          <p:nvPr/>
        </p:nvSpPr>
        <p:spPr>
          <a:xfrm>
            <a:off x="628560" y="273960"/>
            <a:ext cx="7884360" cy="75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80" tIns="33840" rIns="67680" bIns="33840" anchor="ctr"/>
          <a:lstStyle/>
          <a:p>
            <a:pPr>
              <a:lnSpc>
                <a:spcPct val="90000"/>
              </a:lnSpc>
            </a:pPr>
            <a:r>
              <a:rPr lang="fr-FR" sz="3000" b="1" strike="noStrike" spc="-1">
                <a:solidFill>
                  <a:srgbClr val="31A93F"/>
                </a:solidFill>
                <a:latin typeface="Arial"/>
                <a:ea typeface="DejaVu Sans"/>
              </a:rPr>
              <a:t>18</a:t>
            </a:r>
            <a:r>
              <a:rPr lang="fr-FR" sz="3000" b="1" strike="noStrike" spc="-1">
                <a:solidFill>
                  <a:srgbClr val="0CD670"/>
                </a:solidFill>
                <a:latin typeface="Arial"/>
                <a:ea typeface="DejaVu Sans"/>
              </a:rPr>
              <a:t>.</a:t>
            </a:r>
            <a:endParaRPr lang="fr-FR" sz="3000" b="0" strike="noStrike" spc="-1">
              <a:latin typeface="Arial"/>
            </a:endParaRPr>
          </a:p>
        </p:txBody>
      </p:sp>
      <p:sp>
        <p:nvSpPr>
          <p:cNvPr id="409" name="CustomShape 2"/>
          <p:cNvSpPr/>
          <p:nvPr/>
        </p:nvSpPr>
        <p:spPr>
          <a:xfrm>
            <a:off x="8513280" y="325440"/>
            <a:ext cx="439200" cy="27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7680" tIns="33840" rIns="67680" bIns="33840"/>
          <a:lstStyle/>
          <a:p>
            <a:pPr>
              <a:lnSpc>
                <a:spcPct val="100000"/>
              </a:lnSpc>
            </a:pPr>
            <a:r>
              <a:rPr lang="fr-FR" sz="135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30 s </a:t>
            </a:r>
            <a:endParaRPr lang="fr-FR" sz="1350" b="0" strike="noStrike" spc="-1" dirty="0">
              <a:latin typeface="Arial"/>
            </a:endParaRPr>
          </a:p>
        </p:txBody>
      </p:sp>
      <p:sp>
        <p:nvSpPr>
          <p:cNvPr id="410" name="CustomShape 3"/>
          <p:cNvSpPr/>
          <p:nvPr/>
        </p:nvSpPr>
        <p:spPr>
          <a:xfrm>
            <a:off x="478080" y="802080"/>
            <a:ext cx="6574680" cy="384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1" name="CustomShape 4"/>
          <p:cNvSpPr/>
          <p:nvPr/>
        </p:nvSpPr>
        <p:spPr>
          <a:xfrm>
            <a:off x="839415" y="1112284"/>
            <a:ext cx="8187480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5400" strike="noStrike" spc="-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Quel est le quart de 160 g ?</a:t>
            </a:r>
            <a:endParaRPr lang="fr-FR" sz="5400" strike="noStrike" spc="-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ransition spd="slow" advClick="0" advTm="31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CustomShape 1"/>
          <p:cNvSpPr/>
          <p:nvPr/>
        </p:nvSpPr>
        <p:spPr>
          <a:xfrm>
            <a:off x="395280" y="315720"/>
            <a:ext cx="854640" cy="54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000" b="1" strike="noStrike" spc="-1">
                <a:solidFill>
                  <a:srgbClr val="00B050"/>
                </a:solidFill>
                <a:latin typeface="Calibri"/>
              </a:rPr>
              <a:t>19.</a:t>
            </a:r>
            <a:endParaRPr lang="fr-FR" sz="3000" b="0" strike="noStrike" spc="-1">
              <a:latin typeface="Arial"/>
            </a:endParaRPr>
          </a:p>
        </p:txBody>
      </p:sp>
      <p:sp>
        <p:nvSpPr>
          <p:cNvPr id="413" name="CustomShape 2"/>
          <p:cNvSpPr/>
          <p:nvPr/>
        </p:nvSpPr>
        <p:spPr>
          <a:xfrm>
            <a:off x="8394120" y="398520"/>
            <a:ext cx="532440" cy="24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200" b="0" strike="noStrike" spc="-1" dirty="0">
                <a:solidFill>
                  <a:srgbClr val="000000"/>
                </a:solidFill>
                <a:latin typeface="Calibri"/>
              </a:rPr>
              <a:t>20 s</a:t>
            </a:r>
            <a:endParaRPr lang="fr-FR" sz="1200" b="0" strike="noStrike" spc="-1" dirty="0">
              <a:latin typeface="Arial"/>
            </a:endParaRPr>
          </a:p>
        </p:txBody>
      </p:sp>
      <p:sp>
        <p:nvSpPr>
          <p:cNvPr id="454" name="CustomShape 43"/>
          <p:cNvSpPr/>
          <p:nvPr/>
        </p:nvSpPr>
        <p:spPr>
          <a:xfrm>
            <a:off x="1725723" y="316927"/>
            <a:ext cx="6114600" cy="191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4800" b="0" strike="noStrike" spc="-1" dirty="0">
                <a:solidFill>
                  <a:srgbClr val="000000"/>
                </a:solidFill>
                <a:latin typeface="Calibri Light"/>
              </a:rPr>
              <a:t>Combien de ronds verts</a:t>
            </a:r>
            <a:endParaRPr lang="fr-FR" sz="4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4800" b="0" strike="noStrike" spc="-1" dirty="0">
                <a:solidFill>
                  <a:srgbClr val="000000"/>
                </a:solidFill>
                <a:latin typeface="Calibri Light"/>
              </a:rPr>
              <a:t>a-t-on été dessiné?</a:t>
            </a:r>
            <a:endParaRPr lang="fr-FR" sz="4800" b="0" strike="noStrike" spc="-1" dirty="0">
              <a:latin typeface="Arial"/>
            </a:endParaRPr>
          </a:p>
        </p:txBody>
      </p:sp>
      <p:grpSp>
        <p:nvGrpSpPr>
          <p:cNvPr id="459" name="Groupe 458">
            <a:extLst>
              <a:ext uri="{FF2B5EF4-FFF2-40B4-BE49-F238E27FC236}">
                <a16:creationId xmlns:a16="http://schemas.microsoft.com/office/drawing/2014/main" id="{FCC0924E-FA54-0BBE-D006-F39804787212}"/>
              </a:ext>
            </a:extLst>
          </p:cNvPr>
          <p:cNvGrpSpPr/>
          <p:nvPr/>
        </p:nvGrpSpPr>
        <p:grpSpPr>
          <a:xfrm>
            <a:off x="2418736" y="1991032"/>
            <a:ext cx="4992330" cy="2271252"/>
            <a:chOff x="2951167" y="2232220"/>
            <a:chExt cx="4133892" cy="1847060"/>
          </a:xfrm>
        </p:grpSpPr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DED544EF-3BAB-19E3-CB10-622ACB301DD8}"/>
                </a:ext>
              </a:extLst>
            </p:cNvPr>
            <p:cNvGrpSpPr/>
            <p:nvPr/>
          </p:nvGrpSpPr>
          <p:grpSpPr>
            <a:xfrm>
              <a:off x="4096625" y="2232220"/>
              <a:ext cx="727015" cy="1820022"/>
              <a:chOff x="4096625" y="2232220"/>
              <a:chExt cx="727015" cy="1820022"/>
            </a:xfrm>
          </p:grpSpPr>
          <p:sp>
            <p:nvSpPr>
              <p:cNvPr id="421" name="CustomShape 10"/>
              <p:cNvSpPr/>
              <p:nvPr/>
            </p:nvSpPr>
            <p:spPr>
              <a:xfrm>
                <a:off x="4104000" y="2232221"/>
                <a:ext cx="287640" cy="287640"/>
              </a:xfrm>
              <a:prstGeom prst="flowChartConnector">
                <a:avLst/>
              </a:prstGeom>
              <a:solidFill>
                <a:srgbClr val="00FF00"/>
              </a:solidFill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422" name="CustomShape 11"/>
              <p:cNvSpPr/>
              <p:nvPr/>
            </p:nvSpPr>
            <p:spPr>
              <a:xfrm>
                <a:off x="4096625" y="2621717"/>
                <a:ext cx="287640" cy="287640"/>
              </a:xfrm>
              <a:prstGeom prst="flowChartConnector">
                <a:avLst/>
              </a:prstGeom>
              <a:solidFill>
                <a:srgbClr val="00FF00"/>
              </a:solidFill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423" name="CustomShape 12"/>
              <p:cNvSpPr/>
              <p:nvPr/>
            </p:nvSpPr>
            <p:spPr>
              <a:xfrm>
                <a:off x="4104000" y="3003840"/>
                <a:ext cx="287640" cy="287640"/>
              </a:xfrm>
              <a:prstGeom prst="flowChartConnector">
                <a:avLst/>
              </a:prstGeom>
              <a:solidFill>
                <a:srgbClr val="00FF00"/>
              </a:solidFill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424" name="CustomShape 13"/>
              <p:cNvSpPr/>
              <p:nvPr/>
            </p:nvSpPr>
            <p:spPr>
              <a:xfrm>
                <a:off x="4104000" y="3384221"/>
                <a:ext cx="287640" cy="287640"/>
              </a:xfrm>
              <a:prstGeom prst="flowChartConnector">
                <a:avLst/>
              </a:prstGeom>
              <a:solidFill>
                <a:srgbClr val="00FF00"/>
              </a:solidFill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425" name="CustomShape 14"/>
              <p:cNvSpPr/>
              <p:nvPr/>
            </p:nvSpPr>
            <p:spPr>
              <a:xfrm>
                <a:off x="4126121" y="3764602"/>
                <a:ext cx="287640" cy="287640"/>
              </a:xfrm>
              <a:prstGeom prst="flowChartConnector">
                <a:avLst/>
              </a:prstGeom>
              <a:solidFill>
                <a:srgbClr val="00FF00"/>
              </a:solidFill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426" name="CustomShape 15"/>
              <p:cNvSpPr/>
              <p:nvPr/>
            </p:nvSpPr>
            <p:spPr>
              <a:xfrm>
                <a:off x="4506503" y="2232220"/>
                <a:ext cx="287640" cy="287640"/>
              </a:xfrm>
              <a:prstGeom prst="flowChartConnector">
                <a:avLst/>
              </a:prstGeom>
              <a:solidFill>
                <a:srgbClr val="00FF00"/>
              </a:solidFill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427" name="CustomShape 16"/>
              <p:cNvSpPr/>
              <p:nvPr/>
            </p:nvSpPr>
            <p:spPr>
              <a:xfrm>
                <a:off x="4513877" y="2621717"/>
                <a:ext cx="287640" cy="287640"/>
              </a:xfrm>
              <a:prstGeom prst="flowChartConnector">
                <a:avLst/>
              </a:prstGeom>
              <a:solidFill>
                <a:srgbClr val="00FF00"/>
              </a:solidFill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428" name="CustomShape 17"/>
              <p:cNvSpPr/>
              <p:nvPr/>
            </p:nvSpPr>
            <p:spPr>
              <a:xfrm>
                <a:off x="4521251" y="3003840"/>
                <a:ext cx="287640" cy="287640"/>
              </a:xfrm>
              <a:prstGeom prst="flowChartConnector">
                <a:avLst/>
              </a:prstGeom>
              <a:solidFill>
                <a:srgbClr val="FF0000"/>
              </a:solidFill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429" name="CustomShape 18"/>
              <p:cNvSpPr/>
              <p:nvPr/>
            </p:nvSpPr>
            <p:spPr>
              <a:xfrm>
                <a:off x="4521251" y="3376846"/>
                <a:ext cx="287640" cy="287640"/>
              </a:xfrm>
              <a:prstGeom prst="flowChartConnector">
                <a:avLst/>
              </a:prstGeom>
              <a:solidFill>
                <a:srgbClr val="FF0000"/>
              </a:solidFill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430" name="CustomShape 19"/>
              <p:cNvSpPr/>
              <p:nvPr/>
            </p:nvSpPr>
            <p:spPr>
              <a:xfrm>
                <a:off x="4536000" y="3757227"/>
                <a:ext cx="287640" cy="287640"/>
              </a:xfrm>
              <a:prstGeom prst="flowChartConnector">
                <a:avLst/>
              </a:prstGeom>
              <a:solidFill>
                <a:srgbClr val="FF0000"/>
              </a:solidFill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E6768D56-9E92-D55A-4668-30B1BF07D482}"/>
                </a:ext>
              </a:extLst>
            </p:cNvPr>
            <p:cNvGrpSpPr/>
            <p:nvPr/>
          </p:nvGrpSpPr>
          <p:grpSpPr>
            <a:xfrm>
              <a:off x="5266664" y="2259258"/>
              <a:ext cx="727015" cy="1820022"/>
              <a:chOff x="4096625" y="2232220"/>
              <a:chExt cx="727015" cy="1820022"/>
            </a:xfrm>
          </p:grpSpPr>
          <p:sp>
            <p:nvSpPr>
              <p:cNvPr id="4" name="CustomShape 10">
                <a:extLst>
                  <a:ext uri="{FF2B5EF4-FFF2-40B4-BE49-F238E27FC236}">
                    <a16:creationId xmlns:a16="http://schemas.microsoft.com/office/drawing/2014/main" id="{3E69BB61-87EF-EA6D-36C7-8E3373552CA2}"/>
                  </a:ext>
                </a:extLst>
              </p:cNvPr>
              <p:cNvSpPr/>
              <p:nvPr/>
            </p:nvSpPr>
            <p:spPr>
              <a:xfrm>
                <a:off x="4104000" y="2232221"/>
                <a:ext cx="287640" cy="287640"/>
              </a:xfrm>
              <a:prstGeom prst="flowChartConnector">
                <a:avLst/>
              </a:prstGeom>
              <a:solidFill>
                <a:srgbClr val="00FF00"/>
              </a:solidFill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5" name="CustomShape 11">
                <a:extLst>
                  <a:ext uri="{FF2B5EF4-FFF2-40B4-BE49-F238E27FC236}">
                    <a16:creationId xmlns:a16="http://schemas.microsoft.com/office/drawing/2014/main" id="{0FEF7339-2655-D34B-EF95-C21A328CEDFD}"/>
                  </a:ext>
                </a:extLst>
              </p:cNvPr>
              <p:cNvSpPr/>
              <p:nvPr/>
            </p:nvSpPr>
            <p:spPr>
              <a:xfrm>
                <a:off x="4096625" y="2621717"/>
                <a:ext cx="287640" cy="287640"/>
              </a:xfrm>
              <a:prstGeom prst="flowChartConnector">
                <a:avLst/>
              </a:prstGeom>
              <a:solidFill>
                <a:srgbClr val="00FF00"/>
              </a:solidFill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6" name="CustomShape 12">
                <a:extLst>
                  <a:ext uri="{FF2B5EF4-FFF2-40B4-BE49-F238E27FC236}">
                    <a16:creationId xmlns:a16="http://schemas.microsoft.com/office/drawing/2014/main" id="{349C9DAA-2D23-799F-B415-EE2A7E956A13}"/>
                  </a:ext>
                </a:extLst>
              </p:cNvPr>
              <p:cNvSpPr/>
              <p:nvPr/>
            </p:nvSpPr>
            <p:spPr>
              <a:xfrm>
                <a:off x="4104000" y="3003840"/>
                <a:ext cx="287640" cy="287640"/>
              </a:xfrm>
              <a:prstGeom prst="flowChartConnector">
                <a:avLst/>
              </a:prstGeom>
              <a:solidFill>
                <a:srgbClr val="00FF00"/>
              </a:solidFill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7" name="CustomShape 13">
                <a:extLst>
                  <a:ext uri="{FF2B5EF4-FFF2-40B4-BE49-F238E27FC236}">
                    <a16:creationId xmlns:a16="http://schemas.microsoft.com/office/drawing/2014/main" id="{ABCA5126-EB51-CB83-4188-2C76611CE634}"/>
                  </a:ext>
                </a:extLst>
              </p:cNvPr>
              <p:cNvSpPr/>
              <p:nvPr/>
            </p:nvSpPr>
            <p:spPr>
              <a:xfrm>
                <a:off x="4104000" y="3384221"/>
                <a:ext cx="287640" cy="287640"/>
              </a:xfrm>
              <a:prstGeom prst="flowChartConnector">
                <a:avLst/>
              </a:prstGeom>
              <a:solidFill>
                <a:srgbClr val="00FF00"/>
              </a:solidFill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8" name="CustomShape 14">
                <a:extLst>
                  <a:ext uri="{FF2B5EF4-FFF2-40B4-BE49-F238E27FC236}">
                    <a16:creationId xmlns:a16="http://schemas.microsoft.com/office/drawing/2014/main" id="{1410B4C6-D7AC-1B02-A1E4-4E8F2D586467}"/>
                  </a:ext>
                </a:extLst>
              </p:cNvPr>
              <p:cNvSpPr/>
              <p:nvPr/>
            </p:nvSpPr>
            <p:spPr>
              <a:xfrm>
                <a:off x="4126121" y="3764602"/>
                <a:ext cx="287640" cy="287640"/>
              </a:xfrm>
              <a:prstGeom prst="flowChartConnector">
                <a:avLst/>
              </a:prstGeom>
              <a:solidFill>
                <a:srgbClr val="00FF00"/>
              </a:solidFill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9" name="CustomShape 15">
                <a:extLst>
                  <a:ext uri="{FF2B5EF4-FFF2-40B4-BE49-F238E27FC236}">
                    <a16:creationId xmlns:a16="http://schemas.microsoft.com/office/drawing/2014/main" id="{544B4DEE-F62C-C8BE-C1BE-F5A2DC8E66ED}"/>
                  </a:ext>
                </a:extLst>
              </p:cNvPr>
              <p:cNvSpPr/>
              <p:nvPr/>
            </p:nvSpPr>
            <p:spPr>
              <a:xfrm>
                <a:off x="4506503" y="2232220"/>
                <a:ext cx="287640" cy="287640"/>
              </a:xfrm>
              <a:prstGeom prst="flowChartConnector">
                <a:avLst/>
              </a:prstGeom>
              <a:solidFill>
                <a:srgbClr val="00FF00"/>
              </a:solidFill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0" name="CustomShape 16">
                <a:extLst>
                  <a:ext uri="{FF2B5EF4-FFF2-40B4-BE49-F238E27FC236}">
                    <a16:creationId xmlns:a16="http://schemas.microsoft.com/office/drawing/2014/main" id="{4E9A9D5E-DF64-2086-A3D1-AB445256E502}"/>
                  </a:ext>
                </a:extLst>
              </p:cNvPr>
              <p:cNvSpPr/>
              <p:nvPr/>
            </p:nvSpPr>
            <p:spPr>
              <a:xfrm>
                <a:off x="4513877" y="2621717"/>
                <a:ext cx="287640" cy="287640"/>
              </a:xfrm>
              <a:prstGeom prst="flowChartConnector">
                <a:avLst/>
              </a:prstGeom>
              <a:solidFill>
                <a:srgbClr val="00FF00"/>
              </a:solidFill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1" name="CustomShape 17">
                <a:extLst>
                  <a:ext uri="{FF2B5EF4-FFF2-40B4-BE49-F238E27FC236}">
                    <a16:creationId xmlns:a16="http://schemas.microsoft.com/office/drawing/2014/main" id="{172CBC8F-8A39-E601-F107-448A0638D68F}"/>
                  </a:ext>
                </a:extLst>
              </p:cNvPr>
              <p:cNvSpPr/>
              <p:nvPr/>
            </p:nvSpPr>
            <p:spPr>
              <a:xfrm>
                <a:off x="4521251" y="3003840"/>
                <a:ext cx="287640" cy="287640"/>
              </a:xfrm>
              <a:prstGeom prst="flowChartConnector">
                <a:avLst/>
              </a:prstGeom>
              <a:solidFill>
                <a:srgbClr val="FF0000"/>
              </a:solidFill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2" name="CustomShape 18">
                <a:extLst>
                  <a:ext uri="{FF2B5EF4-FFF2-40B4-BE49-F238E27FC236}">
                    <a16:creationId xmlns:a16="http://schemas.microsoft.com/office/drawing/2014/main" id="{73A765FC-B913-9D71-F586-92803DC39059}"/>
                  </a:ext>
                </a:extLst>
              </p:cNvPr>
              <p:cNvSpPr/>
              <p:nvPr/>
            </p:nvSpPr>
            <p:spPr>
              <a:xfrm>
                <a:off x="4521251" y="3376846"/>
                <a:ext cx="287640" cy="287640"/>
              </a:xfrm>
              <a:prstGeom prst="flowChartConnector">
                <a:avLst/>
              </a:prstGeom>
              <a:solidFill>
                <a:srgbClr val="FF0000"/>
              </a:solidFill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3" name="CustomShape 19">
                <a:extLst>
                  <a:ext uri="{FF2B5EF4-FFF2-40B4-BE49-F238E27FC236}">
                    <a16:creationId xmlns:a16="http://schemas.microsoft.com/office/drawing/2014/main" id="{83FFC98B-7EDD-BACD-6632-CB8D7737E150}"/>
                  </a:ext>
                </a:extLst>
              </p:cNvPr>
              <p:cNvSpPr/>
              <p:nvPr/>
            </p:nvSpPr>
            <p:spPr>
              <a:xfrm>
                <a:off x="4536000" y="3757227"/>
                <a:ext cx="287640" cy="287640"/>
              </a:xfrm>
              <a:prstGeom prst="flowChartConnector">
                <a:avLst/>
              </a:prstGeom>
              <a:solidFill>
                <a:srgbClr val="FF0000"/>
              </a:solidFill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0E8FBE2B-4A25-9A3B-FF70-94C5E417B996}"/>
                </a:ext>
              </a:extLst>
            </p:cNvPr>
            <p:cNvGrpSpPr/>
            <p:nvPr/>
          </p:nvGrpSpPr>
          <p:grpSpPr>
            <a:xfrm>
              <a:off x="6358044" y="2251884"/>
              <a:ext cx="727015" cy="1820022"/>
              <a:chOff x="4096625" y="2232220"/>
              <a:chExt cx="727015" cy="1820022"/>
            </a:xfrm>
          </p:grpSpPr>
          <p:sp>
            <p:nvSpPr>
              <p:cNvPr id="15" name="CustomShape 10">
                <a:extLst>
                  <a:ext uri="{FF2B5EF4-FFF2-40B4-BE49-F238E27FC236}">
                    <a16:creationId xmlns:a16="http://schemas.microsoft.com/office/drawing/2014/main" id="{B3BFD32A-C4DD-2E14-DF38-3B43D653F3B1}"/>
                  </a:ext>
                </a:extLst>
              </p:cNvPr>
              <p:cNvSpPr/>
              <p:nvPr/>
            </p:nvSpPr>
            <p:spPr>
              <a:xfrm>
                <a:off x="4104000" y="2232221"/>
                <a:ext cx="287640" cy="287640"/>
              </a:xfrm>
              <a:prstGeom prst="flowChartConnector">
                <a:avLst/>
              </a:prstGeom>
              <a:solidFill>
                <a:srgbClr val="00FF00"/>
              </a:solidFill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6" name="CustomShape 11">
                <a:extLst>
                  <a:ext uri="{FF2B5EF4-FFF2-40B4-BE49-F238E27FC236}">
                    <a16:creationId xmlns:a16="http://schemas.microsoft.com/office/drawing/2014/main" id="{256A1FA5-7B80-1250-4C6A-42B5728EAB63}"/>
                  </a:ext>
                </a:extLst>
              </p:cNvPr>
              <p:cNvSpPr/>
              <p:nvPr/>
            </p:nvSpPr>
            <p:spPr>
              <a:xfrm>
                <a:off x="4096625" y="2621717"/>
                <a:ext cx="287640" cy="287640"/>
              </a:xfrm>
              <a:prstGeom prst="flowChartConnector">
                <a:avLst/>
              </a:prstGeom>
              <a:solidFill>
                <a:srgbClr val="00FF00"/>
              </a:solidFill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7" name="CustomShape 12">
                <a:extLst>
                  <a:ext uri="{FF2B5EF4-FFF2-40B4-BE49-F238E27FC236}">
                    <a16:creationId xmlns:a16="http://schemas.microsoft.com/office/drawing/2014/main" id="{91407E3D-DF74-08D3-9F45-CEF8E0245827}"/>
                  </a:ext>
                </a:extLst>
              </p:cNvPr>
              <p:cNvSpPr/>
              <p:nvPr/>
            </p:nvSpPr>
            <p:spPr>
              <a:xfrm>
                <a:off x="4104000" y="3003840"/>
                <a:ext cx="287640" cy="287640"/>
              </a:xfrm>
              <a:prstGeom prst="flowChartConnector">
                <a:avLst/>
              </a:prstGeom>
              <a:solidFill>
                <a:srgbClr val="00FF00"/>
              </a:solidFill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8" name="CustomShape 13">
                <a:extLst>
                  <a:ext uri="{FF2B5EF4-FFF2-40B4-BE49-F238E27FC236}">
                    <a16:creationId xmlns:a16="http://schemas.microsoft.com/office/drawing/2014/main" id="{C8A3412B-0E7A-2E6F-8F27-3D945165A583}"/>
                  </a:ext>
                </a:extLst>
              </p:cNvPr>
              <p:cNvSpPr/>
              <p:nvPr/>
            </p:nvSpPr>
            <p:spPr>
              <a:xfrm>
                <a:off x="4104000" y="3384221"/>
                <a:ext cx="287640" cy="287640"/>
              </a:xfrm>
              <a:prstGeom prst="flowChartConnector">
                <a:avLst/>
              </a:prstGeom>
              <a:solidFill>
                <a:srgbClr val="00FF00"/>
              </a:solidFill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9" name="CustomShape 14">
                <a:extLst>
                  <a:ext uri="{FF2B5EF4-FFF2-40B4-BE49-F238E27FC236}">
                    <a16:creationId xmlns:a16="http://schemas.microsoft.com/office/drawing/2014/main" id="{DDA75EFD-EEA9-A6CE-41A8-37E125998846}"/>
                  </a:ext>
                </a:extLst>
              </p:cNvPr>
              <p:cNvSpPr/>
              <p:nvPr/>
            </p:nvSpPr>
            <p:spPr>
              <a:xfrm>
                <a:off x="4126121" y="3764602"/>
                <a:ext cx="287640" cy="287640"/>
              </a:xfrm>
              <a:prstGeom prst="flowChartConnector">
                <a:avLst/>
              </a:prstGeom>
              <a:solidFill>
                <a:srgbClr val="00FF00"/>
              </a:solidFill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0" name="CustomShape 15">
                <a:extLst>
                  <a:ext uri="{FF2B5EF4-FFF2-40B4-BE49-F238E27FC236}">
                    <a16:creationId xmlns:a16="http://schemas.microsoft.com/office/drawing/2014/main" id="{21B7D749-7FDE-3DB2-BA0E-2C5EE23DB078}"/>
                  </a:ext>
                </a:extLst>
              </p:cNvPr>
              <p:cNvSpPr/>
              <p:nvPr/>
            </p:nvSpPr>
            <p:spPr>
              <a:xfrm>
                <a:off x="4506503" y="2232220"/>
                <a:ext cx="287640" cy="287640"/>
              </a:xfrm>
              <a:prstGeom prst="flowChartConnector">
                <a:avLst/>
              </a:prstGeom>
              <a:solidFill>
                <a:srgbClr val="00FF00"/>
              </a:solidFill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1" name="CustomShape 16">
                <a:extLst>
                  <a:ext uri="{FF2B5EF4-FFF2-40B4-BE49-F238E27FC236}">
                    <a16:creationId xmlns:a16="http://schemas.microsoft.com/office/drawing/2014/main" id="{CB9C4309-95D2-9504-6994-F6E22A95B86D}"/>
                  </a:ext>
                </a:extLst>
              </p:cNvPr>
              <p:cNvSpPr/>
              <p:nvPr/>
            </p:nvSpPr>
            <p:spPr>
              <a:xfrm>
                <a:off x="4513877" y="2621717"/>
                <a:ext cx="287640" cy="287640"/>
              </a:xfrm>
              <a:prstGeom prst="flowChartConnector">
                <a:avLst/>
              </a:prstGeom>
              <a:solidFill>
                <a:srgbClr val="00FF00"/>
              </a:solidFill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2" name="CustomShape 17">
                <a:extLst>
                  <a:ext uri="{FF2B5EF4-FFF2-40B4-BE49-F238E27FC236}">
                    <a16:creationId xmlns:a16="http://schemas.microsoft.com/office/drawing/2014/main" id="{854509D2-C09F-0362-C189-86C82EE57A6C}"/>
                  </a:ext>
                </a:extLst>
              </p:cNvPr>
              <p:cNvSpPr/>
              <p:nvPr/>
            </p:nvSpPr>
            <p:spPr>
              <a:xfrm>
                <a:off x="4521251" y="3003840"/>
                <a:ext cx="287640" cy="287640"/>
              </a:xfrm>
              <a:prstGeom prst="flowChartConnector">
                <a:avLst/>
              </a:prstGeom>
              <a:solidFill>
                <a:srgbClr val="FF0000"/>
              </a:solidFill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3" name="CustomShape 18">
                <a:extLst>
                  <a:ext uri="{FF2B5EF4-FFF2-40B4-BE49-F238E27FC236}">
                    <a16:creationId xmlns:a16="http://schemas.microsoft.com/office/drawing/2014/main" id="{6401AC35-BC2C-FD8B-7CF9-A0F0AF238B41}"/>
                  </a:ext>
                </a:extLst>
              </p:cNvPr>
              <p:cNvSpPr/>
              <p:nvPr/>
            </p:nvSpPr>
            <p:spPr>
              <a:xfrm>
                <a:off x="4521251" y="3376846"/>
                <a:ext cx="287640" cy="287640"/>
              </a:xfrm>
              <a:prstGeom prst="flowChartConnector">
                <a:avLst/>
              </a:prstGeom>
              <a:solidFill>
                <a:srgbClr val="FF0000"/>
              </a:solidFill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4" name="CustomShape 19">
                <a:extLst>
                  <a:ext uri="{FF2B5EF4-FFF2-40B4-BE49-F238E27FC236}">
                    <a16:creationId xmlns:a16="http://schemas.microsoft.com/office/drawing/2014/main" id="{DD783C44-8F2B-5F42-9636-2EE7A06C3339}"/>
                  </a:ext>
                </a:extLst>
              </p:cNvPr>
              <p:cNvSpPr/>
              <p:nvPr/>
            </p:nvSpPr>
            <p:spPr>
              <a:xfrm>
                <a:off x="4536000" y="3757227"/>
                <a:ext cx="287640" cy="287640"/>
              </a:xfrm>
              <a:prstGeom prst="flowChartConnector">
                <a:avLst/>
              </a:prstGeom>
              <a:solidFill>
                <a:srgbClr val="FF0000"/>
              </a:solidFill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F4D35C77-681A-70A4-D636-D623547FDC0A}"/>
                </a:ext>
              </a:extLst>
            </p:cNvPr>
            <p:cNvGrpSpPr/>
            <p:nvPr/>
          </p:nvGrpSpPr>
          <p:grpSpPr>
            <a:xfrm>
              <a:off x="2951167" y="2244510"/>
              <a:ext cx="727015" cy="1820022"/>
              <a:chOff x="4096625" y="2232220"/>
              <a:chExt cx="727015" cy="1820022"/>
            </a:xfrm>
          </p:grpSpPr>
          <p:sp>
            <p:nvSpPr>
              <p:cNvPr id="26" name="CustomShape 10">
                <a:extLst>
                  <a:ext uri="{FF2B5EF4-FFF2-40B4-BE49-F238E27FC236}">
                    <a16:creationId xmlns:a16="http://schemas.microsoft.com/office/drawing/2014/main" id="{0F717C94-515C-A07E-0508-522E78C87808}"/>
                  </a:ext>
                </a:extLst>
              </p:cNvPr>
              <p:cNvSpPr/>
              <p:nvPr/>
            </p:nvSpPr>
            <p:spPr>
              <a:xfrm>
                <a:off x="4104000" y="2232221"/>
                <a:ext cx="287640" cy="287640"/>
              </a:xfrm>
              <a:prstGeom prst="flowChartConnector">
                <a:avLst/>
              </a:prstGeom>
              <a:solidFill>
                <a:srgbClr val="00FF00"/>
              </a:solidFill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7" name="CustomShape 11">
                <a:extLst>
                  <a:ext uri="{FF2B5EF4-FFF2-40B4-BE49-F238E27FC236}">
                    <a16:creationId xmlns:a16="http://schemas.microsoft.com/office/drawing/2014/main" id="{160EA9F4-C97E-0F3F-7293-ACB2BDA12235}"/>
                  </a:ext>
                </a:extLst>
              </p:cNvPr>
              <p:cNvSpPr/>
              <p:nvPr/>
            </p:nvSpPr>
            <p:spPr>
              <a:xfrm>
                <a:off x="4096625" y="2621717"/>
                <a:ext cx="287640" cy="287640"/>
              </a:xfrm>
              <a:prstGeom prst="flowChartConnector">
                <a:avLst/>
              </a:prstGeom>
              <a:solidFill>
                <a:srgbClr val="00FF00"/>
              </a:solidFill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8" name="CustomShape 12">
                <a:extLst>
                  <a:ext uri="{FF2B5EF4-FFF2-40B4-BE49-F238E27FC236}">
                    <a16:creationId xmlns:a16="http://schemas.microsoft.com/office/drawing/2014/main" id="{C369C19F-60B9-827C-901D-25C918A45F34}"/>
                  </a:ext>
                </a:extLst>
              </p:cNvPr>
              <p:cNvSpPr/>
              <p:nvPr/>
            </p:nvSpPr>
            <p:spPr>
              <a:xfrm>
                <a:off x="4104000" y="3003840"/>
                <a:ext cx="287640" cy="287640"/>
              </a:xfrm>
              <a:prstGeom prst="flowChartConnector">
                <a:avLst/>
              </a:prstGeom>
              <a:solidFill>
                <a:srgbClr val="00FF00"/>
              </a:solidFill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9" name="CustomShape 13">
                <a:extLst>
                  <a:ext uri="{FF2B5EF4-FFF2-40B4-BE49-F238E27FC236}">
                    <a16:creationId xmlns:a16="http://schemas.microsoft.com/office/drawing/2014/main" id="{B80332E7-3F20-9A06-C90A-A8E3B47F83D5}"/>
                  </a:ext>
                </a:extLst>
              </p:cNvPr>
              <p:cNvSpPr/>
              <p:nvPr/>
            </p:nvSpPr>
            <p:spPr>
              <a:xfrm>
                <a:off x="4104000" y="3384221"/>
                <a:ext cx="287640" cy="287640"/>
              </a:xfrm>
              <a:prstGeom prst="flowChartConnector">
                <a:avLst/>
              </a:prstGeom>
              <a:solidFill>
                <a:srgbClr val="00FF00"/>
              </a:solidFill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0" name="CustomShape 14">
                <a:extLst>
                  <a:ext uri="{FF2B5EF4-FFF2-40B4-BE49-F238E27FC236}">
                    <a16:creationId xmlns:a16="http://schemas.microsoft.com/office/drawing/2014/main" id="{A5459456-B10F-81D2-B34E-6AB4BB27822D}"/>
                  </a:ext>
                </a:extLst>
              </p:cNvPr>
              <p:cNvSpPr/>
              <p:nvPr/>
            </p:nvSpPr>
            <p:spPr>
              <a:xfrm>
                <a:off x="4126121" y="3764602"/>
                <a:ext cx="287640" cy="287640"/>
              </a:xfrm>
              <a:prstGeom prst="flowChartConnector">
                <a:avLst/>
              </a:prstGeom>
              <a:solidFill>
                <a:srgbClr val="00FF00"/>
              </a:solidFill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1" name="CustomShape 15">
                <a:extLst>
                  <a:ext uri="{FF2B5EF4-FFF2-40B4-BE49-F238E27FC236}">
                    <a16:creationId xmlns:a16="http://schemas.microsoft.com/office/drawing/2014/main" id="{B592B2B1-B1FF-F606-AF0E-99CB0589909B}"/>
                  </a:ext>
                </a:extLst>
              </p:cNvPr>
              <p:cNvSpPr/>
              <p:nvPr/>
            </p:nvSpPr>
            <p:spPr>
              <a:xfrm>
                <a:off x="4506503" y="2232220"/>
                <a:ext cx="287640" cy="287640"/>
              </a:xfrm>
              <a:prstGeom prst="flowChartConnector">
                <a:avLst/>
              </a:prstGeom>
              <a:solidFill>
                <a:srgbClr val="00FF00"/>
              </a:solidFill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455" name="CustomShape 16">
                <a:extLst>
                  <a:ext uri="{FF2B5EF4-FFF2-40B4-BE49-F238E27FC236}">
                    <a16:creationId xmlns:a16="http://schemas.microsoft.com/office/drawing/2014/main" id="{A2972208-AFD2-3FF8-9809-75B721DB582E}"/>
                  </a:ext>
                </a:extLst>
              </p:cNvPr>
              <p:cNvSpPr/>
              <p:nvPr/>
            </p:nvSpPr>
            <p:spPr>
              <a:xfrm>
                <a:off x="4513877" y="2621717"/>
                <a:ext cx="287640" cy="287640"/>
              </a:xfrm>
              <a:prstGeom prst="flowChartConnector">
                <a:avLst/>
              </a:prstGeom>
              <a:solidFill>
                <a:srgbClr val="00FF00"/>
              </a:solidFill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456" name="CustomShape 17">
                <a:extLst>
                  <a:ext uri="{FF2B5EF4-FFF2-40B4-BE49-F238E27FC236}">
                    <a16:creationId xmlns:a16="http://schemas.microsoft.com/office/drawing/2014/main" id="{7724F444-52A7-AC35-2619-CA02E5E2DD77}"/>
                  </a:ext>
                </a:extLst>
              </p:cNvPr>
              <p:cNvSpPr/>
              <p:nvPr/>
            </p:nvSpPr>
            <p:spPr>
              <a:xfrm>
                <a:off x="4521251" y="3003840"/>
                <a:ext cx="287640" cy="287640"/>
              </a:xfrm>
              <a:prstGeom prst="flowChartConnector">
                <a:avLst/>
              </a:prstGeom>
              <a:solidFill>
                <a:srgbClr val="FF0000"/>
              </a:solidFill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457" name="CustomShape 18">
                <a:extLst>
                  <a:ext uri="{FF2B5EF4-FFF2-40B4-BE49-F238E27FC236}">
                    <a16:creationId xmlns:a16="http://schemas.microsoft.com/office/drawing/2014/main" id="{EC8805C4-238E-0EBE-4752-097B0175636D}"/>
                  </a:ext>
                </a:extLst>
              </p:cNvPr>
              <p:cNvSpPr/>
              <p:nvPr/>
            </p:nvSpPr>
            <p:spPr>
              <a:xfrm>
                <a:off x="4521251" y="3376846"/>
                <a:ext cx="287640" cy="287640"/>
              </a:xfrm>
              <a:prstGeom prst="flowChartConnector">
                <a:avLst/>
              </a:prstGeom>
              <a:solidFill>
                <a:srgbClr val="FF0000"/>
              </a:solidFill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458" name="CustomShape 19">
                <a:extLst>
                  <a:ext uri="{FF2B5EF4-FFF2-40B4-BE49-F238E27FC236}">
                    <a16:creationId xmlns:a16="http://schemas.microsoft.com/office/drawing/2014/main" id="{F22477F1-35D1-EAE2-B1B1-BD16DB90543E}"/>
                  </a:ext>
                </a:extLst>
              </p:cNvPr>
              <p:cNvSpPr/>
              <p:nvPr/>
            </p:nvSpPr>
            <p:spPr>
              <a:xfrm>
                <a:off x="4536000" y="3757227"/>
                <a:ext cx="287640" cy="287640"/>
              </a:xfrm>
              <a:prstGeom prst="flowChartConnector">
                <a:avLst/>
              </a:prstGeom>
              <a:solidFill>
                <a:srgbClr val="FF0000"/>
              </a:solidFill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</p:grpSp>
    </p:spTree>
  </p:cSld>
  <p:clrMapOvr>
    <a:masterClrMapping/>
  </p:clrMapOvr>
  <p:transition spd="slow" advClick="0" advTm="21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CustomShape 1"/>
          <p:cNvSpPr/>
          <p:nvPr/>
        </p:nvSpPr>
        <p:spPr>
          <a:xfrm>
            <a:off x="395280" y="315720"/>
            <a:ext cx="854640" cy="54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000" b="1" strike="noStrike" spc="-1" dirty="0">
                <a:solidFill>
                  <a:srgbClr val="00B050"/>
                </a:solidFill>
                <a:latin typeface="Calibri"/>
              </a:rPr>
              <a:t>20.</a:t>
            </a:r>
            <a:endParaRPr lang="fr-FR" sz="3000" b="0" strike="noStrike" spc="-1" dirty="0">
              <a:latin typeface="Arial"/>
            </a:endParaRPr>
          </a:p>
        </p:txBody>
      </p:sp>
      <p:sp>
        <p:nvSpPr>
          <p:cNvPr id="456" name="CustomShape 2"/>
          <p:cNvSpPr/>
          <p:nvPr/>
        </p:nvSpPr>
        <p:spPr>
          <a:xfrm>
            <a:off x="8501295" y="332838"/>
            <a:ext cx="532440" cy="24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200" b="0" strike="noStrike" spc="-1" dirty="0">
                <a:solidFill>
                  <a:srgbClr val="000000"/>
                </a:solidFill>
                <a:latin typeface="Calibri"/>
              </a:rPr>
              <a:t>20 s</a:t>
            </a:r>
            <a:endParaRPr lang="fr-FR" sz="1200" b="0" strike="noStrike" spc="-1" dirty="0">
              <a:latin typeface="Arial"/>
            </a:endParaRPr>
          </a:p>
        </p:txBody>
      </p:sp>
      <p:pic>
        <p:nvPicPr>
          <p:cNvPr id="457" name="Picture 2"/>
          <p:cNvPicPr/>
          <p:nvPr/>
        </p:nvPicPr>
        <p:blipFill rotWithShape="1">
          <a:blip r:embed="rId4"/>
          <a:srcRect b="11192"/>
          <a:stretch/>
        </p:blipFill>
        <p:spPr>
          <a:xfrm>
            <a:off x="4181226" y="1843549"/>
            <a:ext cx="4741549" cy="2721078"/>
          </a:xfrm>
          <a:prstGeom prst="rect">
            <a:avLst/>
          </a:prstGeom>
          <a:ln>
            <a:noFill/>
          </a:ln>
        </p:spPr>
      </p:pic>
      <p:sp>
        <p:nvSpPr>
          <p:cNvPr id="458" name="CustomShape 3"/>
          <p:cNvSpPr/>
          <p:nvPr/>
        </p:nvSpPr>
        <p:spPr>
          <a:xfrm>
            <a:off x="759542" y="180870"/>
            <a:ext cx="8236974" cy="191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200" b="1" strike="noStrike" spc="-1" dirty="0">
                <a:solidFill>
                  <a:srgbClr val="3333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</a:t>
            </a:r>
            <a:r>
              <a:rPr lang="fr-FR" sz="3200" strike="noStrike" spc="-1" dirty="0">
                <a:solidFill>
                  <a:srgbClr val="3333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 viens de finir une énorme pâte à crêpes !</a:t>
            </a:r>
            <a:endParaRPr lang="fr-FR" sz="3200" strike="noStrike" spc="-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3200" strike="noStrike" spc="-1" dirty="0">
                <a:solidFill>
                  <a:srgbClr val="3333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J’ai utilisé une boite entière d’œufs comme celle-ci et voilà ce qu’il me reste de la deuxième.</a:t>
            </a:r>
            <a:endParaRPr lang="fr-FR" sz="3200" strike="noStrike" spc="-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400" strike="noStrike" spc="-1" dirty="0">
              <a:solidFill>
                <a:srgbClr val="33333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3200" strike="noStrike" spc="-1" dirty="0">
                <a:solidFill>
                  <a:srgbClr val="3333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Combien d’œufs </a:t>
            </a:r>
          </a:p>
          <a:p>
            <a:pPr>
              <a:lnSpc>
                <a:spcPct val="100000"/>
              </a:lnSpc>
            </a:pPr>
            <a:r>
              <a:rPr lang="fr-FR" sz="3200" strike="noStrike" spc="-1" dirty="0">
                <a:solidFill>
                  <a:srgbClr val="3333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ai-je utilisé en tout?  </a:t>
            </a:r>
            <a:endParaRPr lang="fr-FR" sz="3200" strike="noStrike" spc="-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ransition spd="slow" advClick="0" advTm="21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CustomShape 1"/>
          <p:cNvSpPr/>
          <p:nvPr/>
        </p:nvSpPr>
        <p:spPr>
          <a:xfrm>
            <a:off x="1142640" y="2423520"/>
            <a:ext cx="7490520" cy="423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3600" b="1" strike="noStrike" spc="-1" dirty="0">
                <a:solidFill>
                  <a:srgbClr val="FF0000"/>
                </a:solidFill>
                <a:latin typeface="Calibri"/>
              </a:rPr>
              <a:t>Maintenant  les CE2 ont terminé,</a:t>
            </a:r>
            <a:endParaRPr lang="fr-FR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3600" b="1" strike="noStrike" spc="-1" dirty="0">
                <a:solidFill>
                  <a:srgbClr val="FF0000"/>
                </a:solidFill>
                <a:latin typeface="Calibri"/>
              </a:rPr>
              <a:t>ils posent leur stylo.</a:t>
            </a:r>
            <a:endParaRPr lang="fr-FR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4400" b="1" strike="noStrike" spc="-1" dirty="0">
                <a:solidFill>
                  <a:srgbClr val="1BAC0A"/>
                </a:solidFill>
                <a:latin typeface="Calibri"/>
              </a:rPr>
              <a:t>Les CM2 et les 6</a:t>
            </a:r>
            <a:r>
              <a:rPr lang="fr-FR" sz="4400" b="1" strike="noStrike" spc="-1" baseline="30000" dirty="0">
                <a:solidFill>
                  <a:srgbClr val="1BAC0A"/>
                </a:solidFill>
                <a:latin typeface="Calibri"/>
              </a:rPr>
              <a:t>e</a:t>
            </a:r>
            <a:r>
              <a:rPr lang="fr-FR" sz="4400" b="1" strike="noStrike" spc="-1" dirty="0">
                <a:solidFill>
                  <a:srgbClr val="1BAC0A"/>
                </a:solidFill>
                <a:latin typeface="Calibri"/>
              </a:rPr>
              <a:t>  commencent</a:t>
            </a:r>
            <a:r>
              <a:rPr lang="fr-FR" sz="3600" b="1" strike="noStrike" spc="-1" dirty="0">
                <a:solidFill>
                  <a:srgbClr val="1BAC0A"/>
                </a:solidFill>
                <a:latin typeface="Calibri"/>
              </a:rPr>
              <a:t>.</a:t>
            </a:r>
            <a:endParaRPr lang="fr-FR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000" b="0" i="1" strike="noStrike" spc="-1" dirty="0">
                <a:solidFill>
                  <a:srgbClr val="000000"/>
                </a:solidFill>
                <a:latin typeface="Calibri Light"/>
              </a:rPr>
              <a:t>Appuyer sur Entrée pour continuer</a:t>
            </a:r>
            <a:endParaRPr lang="fr-FR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000" b="0" strike="noStrike" spc="-1" dirty="0">
              <a:latin typeface="Arial"/>
            </a:endParaRPr>
          </a:p>
        </p:txBody>
      </p:sp>
      <p:pic>
        <p:nvPicPr>
          <p:cNvPr id="460" name="Image 2"/>
          <p:cNvPicPr/>
          <p:nvPr/>
        </p:nvPicPr>
        <p:blipFill>
          <a:blip r:embed="rId3"/>
          <a:stretch/>
        </p:blipFill>
        <p:spPr>
          <a:xfrm>
            <a:off x="1925640" y="411480"/>
            <a:ext cx="4924440" cy="1760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 advTm="40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CustomShape 1"/>
          <p:cNvSpPr/>
          <p:nvPr/>
        </p:nvSpPr>
        <p:spPr>
          <a:xfrm>
            <a:off x="395280" y="315720"/>
            <a:ext cx="854640" cy="54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000" b="1" strike="noStrike" spc="-1">
                <a:solidFill>
                  <a:srgbClr val="00B050"/>
                </a:solidFill>
                <a:latin typeface="Calibri"/>
              </a:rPr>
              <a:t>21.</a:t>
            </a:r>
            <a:endParaRPr lang="fr-FR" sz="3000" b="0" strike="noStrike" spc="-1">
              <a:latin typeface="Arial"/>
            </a:endParaRPr>
          </a:p>
        </p:txBody>
      </p:sp>
      <p:sp>
        <p:nvSpPr>
          <p:cNvPr id="462" name="CustomShape 2"/>
          <p:cNvSpPr/>
          <p:nvPr/>
        </p:nvSpPr>
        <p:spPr>
          <a:xfrm>
            <a:off x="8286120" y="377280"/>
            <a:ext cx="532440" cy="51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alibri"/>
              </a:rPr>
              <a:t>20</a:t>
            </a:r>
            <a:r>
              <a:rPr lang="fr-FR" sz="1400" b="0" strike="noStrike" spc="-1" dirty="0">
                <a:solidFill>
                  <a:srgbClr val="000000"/>
                </a:solidFill>
                <a:latin typeface="Calibri"/>
              </a:rPr>
              <a:t> s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463" name="CustomShape 3"/>
          <p:cNvSpPr/>
          <p:nvPr/>
        </p:nvSpPr>
        <p:spPr>
          <a:xfrm>
            <a:off x="1905480" y="812880"/>
            <a:ext cx="5549400" cy="359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1500" b="0" strike="noStrike" spc="-1">
                <a:solidFill>
                  <a:srgbClr val="000000"/>
                </a:solidFill>
                <a:latin typeface="Calibri Light"/>
              </a:rPr>
              <a:t>225 + 48</a:t>
            </a:r>
            <a:endParaRPr lang="fr-FR" sz="11500" b="0" strike="noStrike" spc="-1">
              <a:latin typeface="Arial"/>
            </a:endParaRPr>
          </a:p>
        </p:txBody>
      </p:sp>
    </p:spTree>
  </p:cSld>
  <p:clrMapOvr>
    <a:masterClrMapping/>
  </p:clrMapOvr>
  <p:transition spd="slow" advClick="0" advTm="21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CustomShape 1"/>
          <p:cNvSpPr/>
          <p:nvPr/>
        </p:nvSpPr>
        <p:spPr>
          <a:xfrm>
            <a:off x="395280" y="315720"/>
            <a:ext cx="854640" cy="54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000" b="1" strike="noStrike" spc="-1">
                <a:solidFill>
                  <a:srgbClr val="00B050"/>
                </a:solidFill>
                <a:latin typeface="Calibri"/>
              </a:rPr>
              <a:t>22.</a:t>
            </a:r>
            <a:endParaRPr lang="fr-FR" sz="3000" b="0" strike="noStrike" spc="-1">
              <a:latin typeface="Arial"/>
            </a:endParaRPr>
          </a:p>
        </p:txBody>
      </p:sp>
      <p:sp>
        <p:nvSpPr>
          <p:cNvPr id="465" name="CustomShape 2"/>
          <p:cNvSpPr/>
          <p:nvPr/>
        </p:nvSpPr>
        <p:spPr>
          <a:xfrm>
            <a:off x="8321760" y="468720"/>
            <a:ext cx="532440" cy="24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200" b="0" strike="noStrike" spc="-1" dirty="0">
                <a:solidFill>
                  <a:srgbClr val="000000"/>
                </a:solidFill>
                <a:latin typeface="Calibri"/>
              </a:rPr>
              <a:t>15 s</a:t>
            </a:r>
            <a:endParaRPr lang="fr-FR" sz="1200" b="0" strike="noStrike" spc="-1" dirty="0">
              <a:latin typeface="Arial"/>
            </a:endParaRPr>
          </a:p>
        </p:txBody>
      </p:sp>
      <p:sp>
        <p:nvSpPr>
          <p:cNvPr id="466" name="CustomShape 3"/>
          <p:cNvSpPr/>
          <p:nvPr/>
        </p:nvSpPr>
        <p:spPr>
          <a:xfrm>
            <a:off x="1391772" y="238657"/>
            <a:ext cx="6830454" cy="100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6000" b="0" strike="noStrike" spc="-1" dirty="0">
                <a:solidFill>
                  <a:srgbClr val="000000"/>
                </a:solidFill>
                <a:latin typeface="Calibri Light"/>
              </a:rPr>
              <a:t>Combien de cœurs ?</a:t>
            </a:r>
            <a:endParaRPr lang="fr-FR" sz="6000" b="0" strike="noStrike" spc="-1" dirty="0">
              <a:latin typeface="Arial"/>
            </a:endParaRPr>
          </a:p>
        </p:txBody>
      </p:sp>
      <p:pic>
        <p:nvPicPr>
          <p:cNvPr id="467" name="Image 6"/>
          <p:cNvPicPr/>
          <p:nvPr/>
        </p:nvPicPr>
        <p:blipFill>
          <a:blip r:embed="rId4"/>
          <a:stretch/>
        </p:blipFill>
        <p:spPr>
          <a:xfrm>
            <a:off x="689400" y="1267920"/>
            <a:ext cx="7838640" cy="3742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 advClick="0" advTm="16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CustomShape 1"/>
          <p:cNvSpPr/>
          <p:nvPr/>
        </p:nvSpPr>
        <p:spPr>
          <a:xfrm>
            <a:off x="395280" y="315720"/>
            <a:ext cx="854640" cy="54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000" b="1" strike="noStrike" spc="-1">
                <a:solidFill>
                  <a:srgbClr val="00B050"/>
                </a:solidFill>
                <a:latin typeface="Calibri"/>
              </a:rPr>
              <a:t>23.</a:t>
            </a:r>
            <a:endParaRPr lang="fr-FR" sz="3000" b="0" strike="noStrike" spc="-1">
              <a:latin typeface="Arial"/>
            </a:endParaRPr>
          </a:p>
        </p:txBody>
      </p:sp>
      <p:sp>
        <p:nvSpPr>
          <p:cNvPr id="469" name="CustomShape 2"/>
          <p:cNvSpPr/>
          <p:nvPr/>
        </p:nvSpPr>
        <p:spPr>
          <a:xfrm>
            <a:off x="8343000" y="344520"/>
            <a:ext cx="532440" cy="24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020" b="0" strike="noStrike" spc="-1">
                <a:solidFill>
                  <a:srgbClr val="000000"/>
                </a:solidFill>
                <a:latin typeface="Calibri"/>
              </a:rPr>
              <a:t>20 s</a:t>
            </a:r>
            <a:endParaRPr lang="fr-FR" sz="1020" b="0" strike="noStrike" spc="-1">
              <a:latin typeface="Arial"/>
            </a:endParaRPr>
          </a:p>
        </p:txBody>
      </p:sp>
      <p:sp>
        <p:nvSpPr>
          <p:cNvPr id="470" name="CustomShape 3"/>
          <p:cNvSpPr/>
          <p:nvPr/>
        </p:nvSpPr>
        <p:spPr>
          <a:xfrm>
            <a:off x="1835988" y="739649"/>
            <a:ext cx="6310440" cy="277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8800" b="0" strike="noStrike" spc="-1" dirty="0">
                <a:solidFill>
                  <a:srgbClr val="000000"/>
                </a:solidFill>
                <a:latin typeface="Calibri Light"/>
              </a:rPr>
              <a:t>21 + 65 + 79</a:t>
            </a:r>
            <a:endParaRPr lang="fr-FR" sz="8800" b="0" strike="noStrike" spc="-1" dirty="0">
              <a:latin typeface="Arial"/>
            </a:endParaRPr>
          </a:p>
        </p:txBody>
      </p:sp>
    </p:spTree>
  </p:cSld>
  <p:clrMapOvr>
    <a:masterClrMapping/>
  </p:clrMapOvr>
  <p:transition spd="slow" advClick="0" advTm="21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TextShape 1"/>
          <p:cNvSpPr txBox="1"/>
          <p:nvPr/>
        </p:nvSpPr>
        <p:spPr>
          <a:xfrm>
            <a:off x="1882440" y="361440"/>
            <a:ext cx="5994720" cy="110232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fr-FR" sz="4050" b="0" strike="noStrike" spc="-1">
                <a:solidFill>
                  <a:srgbClr val="000000"/>
                </a:solidFill>
                <a:latin typeface="Calibri Light"/>
              </a:rPr>
              <a:t>Bonne chance à tous !</a:t>
            </a:r>
            <a:endParaRPr lang="fr-FR" sz="40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9" name="TextShape 2"/>
          <p:cNvSpPr txBox="1"/>
          <p:nvPr/>
        </p:nvSpPr>
        <p:spPr>
          <a:xfrm>
            <a:off x="2570760" y="2571840"/>
            <a:ext cx="3725640" cy="13492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5000" lnSpcReduction="20000"/>
          </a:bodyPr>
          <a:lstStyle/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lang="fr-FR" sz="3600" b="1" strike="noStrike" spc="-1">
                <a:solidFill>
                  <a:srgbClr val="000000"/>
                </a:solidFill>
                <a:latin typeface="Calibri"/>
              </a:rPr>
              <a:t>A vos stylos,</a:t>
            </a:r>
            <a:endParaRPr lang="fr-FR" sz="36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lang="fr-FR" sz="3600" b="1" strike="noStrike" spc="-1">
                <a:solidFill>
                  <a:srgbClr val="000000"/>
                </a:solidFill>
                <a:latin typeface="Calibri"/>
              </a:rPr>
              <a:t>Prêts,</a:t>
            </a:r>
            <a:endParaRPr lang="fr-FR" sz="36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lang="fr-FR" sz="3600" b="1" strike="noStrike" spc="-1">
                <a:solidFill>
                  <a:srgbClr val="000000"/>
                </a:solidFill>
                <a:latin typeface="Calibri"/>
              </a:rPr>
              <a:t>Partez!</a:t>
            </a:r>
            <a:endParaRPr lang="fr-FR" sz="36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endParaRPr lang="fr-FR" sz="3600" b="0" strike="noStrike" spc="-1">
              <a:latin typeface="Arial"/>
            </a:endParaRPr>
          </a:p>
        </p:txBody>
      </p:sp>
      <p:sp>
        <p:nvSpPr>
          <p:cNvPr id="300" name="CustomShape 3"/>
          <p:cNvSpPr/>
          <p:nvPr/>
        </p:nvSpPr>
        <p:spPr>
          <a:xfrm>
            <a:off x="1965600" y="4403520"/>
            <a:ext cx="545436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1600" b="0" i="1" strike="noStrike" spc="-1" dirty="0">
                <a:latin typeface="Calibri Light"/>
              </a:rPr>
              <a:t>Appuyer sur Entrée pour démarrer le questionnaire minuté</a:t>
            </a:r>
            <a:endParaRPr lang="fr-FR" sz="1600" b="0" strike="noStrike" spc="-1" dirty="0">
              <a:latin typeface="Arial"/>
            </a:endParaRPr>
          </a:p>
        </p:txBody>
      </p:sp>
      <p:sp>
        <p:nvSpPr>
          <p:cNvPr id="301" name="CustomShape 4"/>
          <p:cNvSpPr/>
          <p:nvPr/>
        </p:nvSpPr>
        <p:spPr>
          <a:xfrm>
            <a:off x="871200" y="1735560"/>
            <a:ext cx="780876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4000" b="1" strike="noStrike" spc="-1">
                <a:solidFill>
                  <a:srgbClr val="1BAC0A"/>
                </a:solidFill>
                <a:latin typeface="Calibri"/>
              </a:rPr>
              <a:t>Seuls les CE1 commencent</a:t>
            </a:r>
            <a:endParaRPr lang="fr-FR" sz="40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" name="Image 7"/>
          <p:cNvPicPr/>
          <p:nvPr/>
        </p:nvPicPr>
        <p:blipFill rotWithShape="1">
          <a:blip r:embed="rId4"/>
          <a:srcRect l="-1" r="-2775"/>
          <a:stretch/>
        </p:blipFill>
        <p:spPr>
          <a:xfrm>
            <a:off x="110613" y="1371600"/>
            <a:ext cx="9284110" cy="3355258"/>
          </a:xfrm>
          <a:prstGeom prst="rect">
            <a:avLst/>
          </a:prstGeom>
          <a:ln>
            <a:noFill/>
          </a:ln>
        </p:spPr>
      </p:pic>
      <p:sp>
        <p:nvSpPr>
          <p:cNvPr id="472" name="CustomShape 1"/>
          <p:cNvSpPr/>
          <p:nvPr/>
        </p:nvSpPr>
        <p:spPr>
          <a:xfrm>
            <a:off x="395280" y="315720"/>
            <a:ext cx="854640" cy="54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000" b="1" strike="noStrike" spc="-1">
                <a:solidFill>
                  <a:srgbClr val="00B050"/>
                </a:solidFill>
                <a:latin typeface="Calibri"/>
              </a:rPr>
              <a:t>24.</a:t>
            </a:r>
            <a:endParaRPr lang="fr-FR" sz="3000" b="0" strike="noStrike" spc="-1">
              <a:latin typeface="Arial"/>
            </a:endParaRPr>
          </a:p>
        </p:txBody>
      </p:sp>
      <p:sp>
        <p:nvSpPr>
          <p:cNvPr id="473" name="CustomShape 2"/>
          <p:cNvSpPr/>
          <p:nvPr/>
        </p:nvSpPr>
        <p:spPr>
          <a:xfrm>
            <a:off x="8340120" y="468720"/>
            <a:ext cx="532440" cy="24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020" b="0" strike="noStrike" spc="-1">
                <a:solidFill>
                  <a:srgbClr val="000000"/>
                </a:solidFill>
                <a:latin typeface="Calibri"/>
              </a:rPr>
              <a:t>20 s</a:t>
            </a:r>
            <a:endParaRPr lang="fr-FR" sz="1020" b="0" strike="noStrike" spc="-1">
              <a:latin typeface="Arial"/>
            </a:endParaRPr>
          </a:p>
        </p:txBody>
      </p:sp>
      <p:sp>
        <p:nvSpPr>
          <p:cNvPr id="474" name="CustomShape 3"/>
          <p:cNvSpPr/>
          <p:nvPr/>
        </p:nvSpPr>
        <p:spPr>
          <a:xfrm>
            <a:off x="615263" y="757579"/>
            <a:ext cx="8452440" cy="173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5400" b="0" strike="noStrike" spc="-1" dirty="0">
                <a:solidFill>
                  <a:srgbClr val="000000"/>
                </a:solidFill>
                <a:latin typeface="Calibri Light"/>
              </a:rPr>
              <a:t>Combien mesure ce crayon ?</a:t>
            </a:r>
            <a:endParaRPr lang="fr-FR" sz="5400" b="0" strike="noStrike" spc="-1" dirty="0">
              <a:latin typeface="Arial"/>
            </a:endParaRPr>
          </a:p>
        </p:txBody>
      </p:sp>
    </p:spTree>
  </p:cSld>
  <p:clrMapOvr>
    <a:masterClrMapping/>
  </p:clrMapOvr>
  <p:transition spd="slow" advClick="0" advTm="21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395280" y="315720"/>
            <a:ext cx="854640" cy="54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000" b="1" strike="noStrike" spc="-1">
                <a:solidFill>
                  <a:srgbClr val="00B050"/>
                </a:solidFill>
                <a:latin typeface="Calibri"/>
              </a:rPr>
              <a:t>25.</a:t>
            </a:r>
            <a:endParaRPr lang="fr-FR" sz="3000" b="0" strike="noStrike" spc="-1">
              <a:latin typeface="Arial"/>
            </a:endParaRPr>
          </a:p>
        </p:txBody>
      </p:sp>
      <p:sp>
        <p:nvSpPr>
          <p:cNvPr id="476" name="CustomShape 2"/>
          <p:cNvSpPr/>
          <p:nvPr/>
        </p:nvSpPr>
        <p:spPr>
          <a:xfrm>
            <a:off x="8215200" y="518760"/>
            <a:ext cx="532440" cy="24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020" b="0" strike="noStrike" spc="-1">
                <a:solidFill>
                  <a:srgbClr val="000000"/>
                </a:solidFill>
                <a:latin typeface="Calibri"/>
              </a:rPr>
              <a:t>15 s</a:t>
            </a:r>
            <a:endParaRPr lang="fr-FR" sz="1020" b="0" strike="noStrike" spc="-1">
              <a:latin typeface="Arial"/>
            </a:endParaRPr>
          </a:p>
        </p:txBody>
      </p:sp>
      <p:sp>
        <p:nvSpPr>
          <p:cNvPr id="478" name="CustomShape 4"/>
          <p:cNvSpPr/>
          <p:nvPr/>
        </p:nvSpPr>
        <p:spPr>
          <a:xfrm>
            <a:off x="2571572" y="609933"/>
            <a:ext cx="4033080" cy="2196000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350" b="0" strike="noStrike" spc="-1">
                <a:latin typeface="Calibri"/>
              </a:rPr>
              <a:t> </a:t>
            </a:r>
            <a:endParaRPr lang="fr-FR" sz="1350" b="0" strike="noStrike" spc="-1">
              <a:latin typeface="Arial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CustomShape 1"/>
          <p:cNvSpPr/>
          <p:nvPr/>
        </p:nvSpPr>
        <p:spPr>
          <a:xfrm>
            <a:off x="395280" y="315720"/>
            <a:ext cx="854640" cy="54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000" b="1" strike="noStrike" spc="-1">
                <a:solidFill>
                  <a:srgbClr val="00B050"/>
                </a:solidFill>
                <a:latin typeface="Calibri"/>
              </a:rPr>
              <a:t>26.</a:t>
            </a:r>
            <a:endParaRPr lang="fr-FR" sz="3000" b="0" strike="noStrike" spc="-1">
              <a:latin typeface="Arial"/>
            </a:endParaRPr>
          </a:p>
        </p:txBody>
      </p:sp>
      <p:sp>
        <p:nvSpPr>
          <p:cNvPr id="480" name="CustomShape 2"/>
          <p:cNvSpPr/>
          <p:nvPr/>
        </p:nvSpPr>
        <p:spPr>
          <a:xfrm>
            <a:off x="8257680" y="468720"/>
            <a:ext cx="532440" cy="24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020" b="0" strike="noStrike" spc="-1">
                <a:solidFill>
                  <a:srgbClr val="000000"/>
                </a:solidFill>
                <a:latin typeface="Calibri"/>
              </a:rPr>
              <a:t>30 s</a:t>
            </a:r>
            <a:endParaRPr lang="fr-FR" sz="1020" b="0" strike="noStrike" spc="-1">
              <a:latin typeface="Arial"/>
            </a:endParaRPr>
          </a:p>
        </p:txBody>
      </p:sp>
      <p:sp>
        <p:nvSpPr>
          <p:cNvPr id="481" name="CustomShape 3"/>
          <p:cNvSpPr/>
          <p:nvPr/>
        </p:nvSpPr>
        <p:spPr>
          <a:xfrm>
            <a:off x="273112" y="924909"/>
            <a:ext cx="8612791" cy="143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4400" b="0" strike="noStrike" spc="-1" dirty="0">
                <a:solidFill>
                  <a:srgbClr val="000000"/>
                </a:solidFill>
                <a:latin typeface="Calibri Light"/>
              </a:rPr>
              <a:t>Quel est le périmètre de ce triangle ?</a:t>
            </a:r>
            <a:endParaRPr lang="fr-FR" sz="4400" b="0" strike="noStrike" spc="-1" dirty="0">
              <a:latin typeface="Arial"/>
            </a:endParaRPr>
          </a:p>
        </p:txBody>
      </p:sp>
      <p:pic>
        <p:nvPicPr>
          <p:cNvPr id="482" name="Image 6"/>
          <p:cNvPicPr/>
          <p:nvPr/>
        </p:nvPicPr>
        <p:blipFill>
          <a:blip r:embed="rId4"/>
          <a:stretch/>
        </p:blipFill>
        <p:spPr>
          <a:xfrm>
            <a:off x="718560" y="2024280"/>
            <a:ext cx="8238240" cy="2468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 advClick="0" advTm="31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CustomShape 1"/>
          <p:cNvSpPr/>
          <p:nvPr/>
        </p:nvSpPr>
        <p:spPr>
          <a:xfrm>
            <a:off x="395280" y="315720"/>
            <a:ext cx="854640" cy="54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000" b="1" strike="noStrike" spc="-1">
                <a:solidFill>
                  <a:srgbClr val="00B050"/>
                </a:solidFill>
                <a:latin typeface="Calibri"/>
              </a:rPr>
              <a:t>27.</a:t>
            </a:r>
            <a:endParaRPr lang="fr-FR" sz="3000" b="0" strike="noStrike" spc="-1">
              <a:latin typeface="Arial"/>
            </a:endParaRPr>
          </a:p>
        </p:txBody>
      </p:sp>
      <p:sp>
        <p:nvSpPr>
          <p:cNvPr id="484" name="CustomShape 2"/>
          <p:cNvSpPr/>
          <p:nvPr/>
        </p:nvSpPr>
        <p:spPr>
          <a:xfrm>
            <a:off x="8314560" y="315720"/>
            <a:ext cx="532440" cy="24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020" b="0" strike="noStrike" spc="-1">
                <a:solidFill>
                  <a:srgbClr val="000000"/>
                </a:solidFill>
                <a:latin typeface="Calibri"/>
              </a:rPr>
              <a:t>20 s</a:t>
            </a:r>
            <a:endParaRPr lang="fr-FR" sz="1020" b="0" strike="noStrike" spc="-1">
              <a:latin typeface="Arial"/>
            </a:endParaRPr>
          </a:p>
        </p:txBody>
      </p:sp>
      <p:sp>
        <p:nvSpPr>
          <p:cNvPr id="485" name="CustomShape 3"/>
          <p:cNvSpPr/>
          <p:nvPr/>
        </p:nvSpPr>
        <p:spPr>
          <a:xfrm>
            <a:off x="2559960" y="726120"/>
            <a:ext cx="4460272" cy="143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8800" b="0" strike="noStrike" spc="-1" dirty="0">
                <a:solidFill>
                  <a:srgbClr val="000000"/>
                </a:solidFill>
                <a:latin typeface="Calibri Light"/>
              </a:rPr>
              <a:t>20 </a:t>
            </a:r>
            <a:r>
              <a:rPr lang="fr-FR" sz="6600" b="0" strike="noStrike" spc="-1" dirty="0">
                <a:solidFill>
                  <a:srgbClr val="000000"/>
                </a:solidFill>
                <a:latin typeface="Calibri Light"/>
              </a:rPr>
              <a:t>×</a:t>
            </a:r>
            <a:r>
              <a:rPr lang="fr-FR" sz="8800" b="0" strike="noStrike" spc="-1" dirty="0">
                <a:solidFill>
                  <a:srgbClr val="000000"/>
                </a:solidFill>
                <a:latin typeface="Calibri Light"/>
              </a:rPr>
              <a:t> 30</a:t>
            </a:r>
            <a:endParaRPr lang="fr-FR" sz="8800" b="0" strike="noStrike" spc="-1" dirty="0">
              <a:latin typeface="Arial"/>
            </a:endParaRPr>
          </a:p>
        </p:txBody>
      </p:sp>
    </p:spTree>
  </p:cSld>
  <p:clrMapOvr>
    <a:masterClrMapping/>
  </p:clrMapOvr>
  <p:transition spd="slow" advClick="0" advTm="21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CustomShape 1"/>
          <p:cNvSpPr/>
          <p:nvPr/>
        </p:nvSpPr>
        <p:spPr>
          <a:xfrm>
            <a:off x="395280" y="315720"/>
            <a:ext cx="854640" cy="54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000" b="1" strike="noStrike" spc="-1">
                <a:solidFill>
                  <a:srgbClr val="00B050"/>
                </a:solidFill>
                <a:latin typeface="Calibri"/>
              </a:rPr>
              <a:t>28.</a:t>
            </a:r>
            <a:endParaRPr lang="fr-FR" sz="3000" b="0" strike="noStrike" spc="-1">
              <a:latin typeface="Arial"/>
            </a:endParaRPr>
          </a:p>
        </p:txBody>
      </p:sp>
      <p:sp>
        <p:nvSpPr>
          <p:cNvPr id="487" name="CustomShape 2"/>
          <p:cNvSpPr/>
          <p:nvPr/>
        </p:nvSpPr>
        <p:spPr>
          <a:xfrm>
            <a:off x="8127720" y="405360"/>
            <a:ext cx="532440" cy="24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020" b="0" strike="noStrike" spc="-1">
                <a:solidFill>
                  <a:srgbClr val="000000"/>
                </a:solidFill>
                <a:latin typeface="Calibri"/>
              </a:rPr>
              <a:t>30 s</a:t>
            </a:r>
            <a:endParaRPr lang="fr-FR" sz="1020" b="0" strike="noStrike" spc="-1">
              <a:latin typeface="Arial"/>
            </a:endParaRPr>
          </a:p>
        </p:txBody>
      </p:sp>
      <p:sp>
        <p:nvSpPr>
          <p:cNvPr id="488" name="CustomShape 3"/>
          <p:cNvSpPr/>
          <p:nvPr/>
        </p:nvSpPr>
        <p:spPr>
          <a:xfrm>
            <a:off x="1315916" y="535494"/>
            <a:ext cx="6662520" cy="228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4800" b="0" strike="noStrike" spc="-1" dirty="0">
                <a:solidFill>
                  <a:srgbClr val="000000"/>
                </a:solidFill>
                <a:latin typeface="Calibri Light"/>
              </a:rPr>
              <a:t>Laquelle de ces 4 figures a le plus grand périmètre ?</a:t>
            </a:r>
            <a:endParaRPr lang="fr-FR" sz="4800" b="0" strike="noStrike" spc="-1" dirty="0">
              <a:latin typeface="Arial"/>
            </a:endParaRPr>
          </a:p>
        </p:txBody>
      </p:sp>
      <p:pic>
        <p:nvPicPr>
          <p:cNvPr id="489" name="Image 5"/>
          <p:cNvPicPr/>
          <p:nvPr/>
        </p:nvPicPr>
        <p:blipFill>
          <a:blip r:embed="rId4"/>
          <a:stretch/>
        </p:blipFill>
        <p:spPr>
          <a:xfrm>
            <a:off x="626806" y="2116394"/>
            <a:ext cx="7838234" cy="271624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 advClick="0" advTm="31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CustomShape 1"/>
          <p:cNvSpPr/>
          <p:nvPr/>
        </p:nvSpPr>
        <p:spPr>
          <a:xfrm>
            <a:off x="395280" y="315720"/>
            <a:ext cx="854640" cy="54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000" b="1" strike="noStrike" spc="-1">
                <a:solidFill>
                  <a:srgbClr val="00B050"/>
                </a:solidFill>
                <a:latin typeface="Calibri"/>
              </a:rPr>
              <a:t>29.</a:t>
            </a:r>
            <a:endParaRPr lang="fr-FR" sz="3000" b="0" strike="noStrike" spc="-1">
              <a:latin typeface="Arial"/>
            </a:endParaRPr>
          </a:p>
        </p:txBody>
      </p:sp>
      <p:sp>
        <p:nvSpPr>
          <p:cNvPr id="491" name="CustomShape 2"/>
          <p:cNvSpPr/>
          <p:nvPr/>
        </p:nvSpPr>
        <p:spPr>
          <a:xfrm>
            <a:off x="8059320" y="468720"/>
            <a:ext cx="532440" cy="24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020" b="0" strike="noStrike" spc="-1">
                <a:solidFill>
                  <a:srgbClr val="000000"/>
                </a:solidFill>
                <a:latin typeface="Calibri"/>
              </a:rPr>
              <a:t>10 s</a:t>
            </a:r>
            <a:endParaRPr lang="fr-FR" sz="1020" b="0" strike="noStrike" spc="-1">
              <a:latin typeface="Arial"/>
            </a:endParaRPr>
          </a:p>
        </p:txBody>
      </p:sp>
      <p:sp>
        <p:nvSpPr>
          <p:cNvPr id="492" name="CustomShape 3"/>
          <p:cNvSpPr/>
          <p:nvPr/>
        </p:nvSpPr>
        <p:spPr>
          <a:xfrm>
            <a:off x="2880662" y="607053"/>
            <a:ext cx="4571640" cy="155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9600" b="0" strike="noStrike" spc="-1" dirty="0">
                <a:solidFill>
                  <a:srgbClr val="000000"/>
                </a:solidFill>
                <a:latin typeface="Calibri Light"/>
              </a:rPr>
              <a:t>9 </a:t>
            </a:r>
            <a:r>
              <a:rPr lang="fr-FR" sz="8000" b="0" strike="noStrike" spc="-1" dirty="0">
                <a:solidFill>
                  <a:srgbClr val="000000"/>
                </a:solidFill>
                <a:latin typeface="Calibri Light"/>
                <a:ea typeface="Cambria Math"/>
              </a:rPr>
              <a:t>×</a:t>
            </a:r>
            <a:r>
              <a:rPr lang="fr-FR" sz="9600" b="0" strike="noStrike" spc="-1" dirty="0">
                <a:solidFill>
                  <a:srgbClr val="000000"/>
                </a:solidFill>
                <a:latin typeface="Calibri Light"/>
                <a:ea typeface="Cambria Math"/>
              </a:rPr>
              <a:t> 4</a:t>
            </a:r>
            <a:endParaRPr lang="fr-FR" sz="9600" b="0" strike="noStrike" spc="-1" dirty="0">
              <a:latin typeface="Arial"/>
            </a:endParaRPr>
          </a:p>
        </p:txBody>
      </p:sp>
    </p:spTree>
  </p:cSld>
  <p:clrMapOvr>
    <a:masterClrMapping/>
  </p:clrMapOvr>
  <p:transition spd="slow" advClick="0" advTm="11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CustomShape 1"/>
          <p:cNvSpPr/>
          <p:nvPr/>
        </p:nvSpPr>
        <p:spPr>
          <a:xfrm>
            <a:off x="395280" y="315720"/>
            <a:ext cx="854640" cy="54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000" b="1" strike="noStrike" spc="-1">
                <a:solidFill>
                  <a:srgbClr val="00B050"/>
                </a:solidFill>
                <a:latin typeface="Calibri"/>
              </a:rPr>
              <a:t>30.</a:t>
            </a:r>
            <a:endParaRPr lang="fr-FR" sz="3000" b="0" strike="noStrike" spc="-1">
              <a:latin typeface="Arial"/>
            </a:endParaRPr>
          </a:p>
        </p:txBody>
      </p:sp>
      <p:sp>
        <p:nvSpPr>
          <p:cNvPr id="494" name="CustomShape 2"/>
          <p:cNvSpPr/>
          <p:nvPr/>
        </p:nvSpPr>
        <p:spPr>
          <a:xfrm>
            <a:off x="8170200" y="468720"/>
            <a:ext cx="532440" cy="24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020" b="0" strike="noStrike" spc="-1">
                <a:solidFill>
                  <a:srgbClr val="000000"/>
                </a:solidFill>
                <a:latin typeface="Calibri"/>
              </a:rPr>
              <a:t>30 s</a:t>
            </a:r>
            <a:endParaRPr lang="fr-FR" sz="1020" b="0" strike="noStrike" spc="-1">
              <a:latin typeface="Arial"/>
            </a:endParaRPr>
          </a:p>
        </p:txBody>
      </p:sp>
      <p:sp>
        <p:nvSpPr>
          <p:cNvPr id="495" name="CustomShape 3"/>
          <p:cNvSpPr/>
          <p:nvPr/>
        </p:nvSpPr>
        <p:spPr>
          <a:xfrm>
            <a:off x="479322" y="885449"/>
            <a:ext cx="8379720" cy="3014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4800" b="0" strike="noStrike" spc="-1" dirty="0">
                <a:solidFill>
                  <a:srgbClr val="000000"/>
                </a:solidFill>
                <a:latin typeface="Calibri Light"/>
              </a:rPr>
              <a:t>Un dessin animé dure ¾ d’heure.</a:t>
            </a:r>
            <a:endParaRPr lang="fr-FR" sz="4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4800" b="0" strike="noStrike" spc="-1" dirty="0">
                <a:solidFill>
                  <a:srgbClr val="000000"/>
                </a:solidFill>
                <a:latin typeface="Calibri Light"/>
              </a:rPr>
              <a:t>Il commence à 12h15.</a:t>
            </a:r>
            <a:endParaRPr lang="fr-FR" sz="4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4800" b="0" strike="noStrike" spc="-1" dirty="0">
                <a:solidFill>
                  <a:srgbClr val="000000"/>
                </a:solidFill>
                <a:latin typeface="Calibri Light"/>
              </a:rPr>
              <a:t>A quelle heure finira-t-il ?</a:t>
            </a:r>
            <a:endParaRPr lang="fr-FR" sz="4800" b="0" strike="noStrike" spc="-1" dirty="0">
              <a:latin typeface="Arial"/>
            </a:endParaRPr>
          </a:p>
        </p:txBody>
      </p:sp>
    </p:spTree>
  </p:cSld>
  <p:clrMapOvr>
    <a:masterClrMapping/>
  </p:clrMapOvr>
  <p:transition spd="slow" advClick="0" advTm="31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CustomShape 1"/>
          <p:cNvSpPr/>
          <p:nvPr/>
        </p:nvSpPr>
        <p:spPr>
          <a:xfrm>
            <a:off x="522360" y="2941920"/>
            <a:ext cx="882684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3600" b="1" strike="noStrike" spc="-1" dirty="0">
                <a:solidFill>
                  <a:srgbClr val="FF0000"/>
                </a:solidFill>
                <a:latin typeface="Calibri"/>
              </a:rPr>
              <a:t>Maintenant  les CM1 ont terminé,</a:t>
            </a:r>
            <a:endParaRPr lang="fr-FR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3600" b="1" strike="noStrike" spc="-1" dirty="0">
                <a:solidFill>
                  <a:srgbClr val="FF0000"/>
                </a:solidFill>
                <a:latin typeface="Calibri"/>
              </a:rPr>
              <a:t>ils posent leur stylo.</a:t>
            </a:r>
          </a:p>
          <a:p>
            <a:pPr algn="ctr"/>
            <a:r>
              <a:rPr lang="fr-FR" sz="2400" b="0" i="1" strike="noStrike" spc="-1" dirty="0">
                <a:solidFill>
                  <a:srgbClr val="000000"/>
                </a:solidFill>
                <a:latin typeface="Calibri Light"/>
              </a:rPr>
              <a:t>Appuyer sur Entrée pour continuer</a:t>
            </a:r>
            <a:endParaRPr lang="fr-FR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3600" b="0" strike="noStrike" spc="-1" dirty="0">
              <a:latin typeface="Arial"/>
            </a:endParaRPr>
          </a:p>
        </p:txBody>
      </p:sp>
      <p:pic>
        <p:nvPicPr>
          <p:cNvPr id="497" name="Image 5"/>
          <p:cNvPicPr/>
          <p:nvPr/>
        </p:nvPicPr>
        <p:blipFill>
          <a:blip r:embed="rId3"/>
          <a:stretch/>
        </p:blipFill>
        <p:spPr>
          <a:xfrm>
            <a:off x="1601640" y="492480"/>
            <a:ext cx="5480640" cy="1959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 advTm="40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CustomShape 1"/>
          <p:cNvSpPr/>
          <p:nvPr/>
        </p:nvSpPr>
        <p:spPr>
          <a:xfrm>
            <a:off x="395280" y="315720"/>
            <a:ext cx="854640" cy="54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000" b="1" strike="noStrike" spc="-1">
                <a:solidFill>
                  <a:srgbClr val="00B050"/>
                </a:solidFill>
                <a:latin typeface="Calibri"/>
              </a:rPr>
              <a:t>31.</a:t>
            </a:r>
            <a:endParaRPr lang="fr-FR" sz="3000" b="0" strike="noStrike" spc="-1">
              <a:latin typeface="Arial"/>
            </a:endParaRPr>
          </a:p>
        </p:txBody>
      </p:sp>
      <p:sp>
        <p:nvSpPr>
          <p:cNvPr id="499" name="CustomShape 2"/>
          <p:cNvSpPr/>
          <p:nvPr/>
        </p:nvSpPr>
        <p:spPr>
          <a:xfrm>
            <a:off x="8394120" y="315720"/>
            <a:ext cx="532440" cy="24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020" b="0" strike="noStrike" spc="-1">
                <a:solidFill>
                  <a:srgbClr val="000000"/>
                </a:solidFill>
                <a:latin typeface="Calibri"/>
              </a:rPr>
              <a:t>20 s</a:t>
            </a:r>
            <a:endParaRPr lang="fr-FR" sz="1020" b="0" strike="noStrike" spc="-1">
              <a:latin typeface="Arial"/>
            </a:endParaRPr>
          </a:p>
        </p:txBody>
      </p:sp>
      <p:sp>
        <p:nvSpPr>
          <p:cNvPr id="500" name="CustomShape 3"/>
          <p:cNvSpPr/>
          <p:nvPr/>
        </p:nvSpPr>
        <p:spPr>
          <a:xfrm>
            <a:off x="2312280" y="824040"/>
            <a:ext cx="4898160" cy="228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7200" b="0" strike="noStrike" spc="-1">
                <a:solidFill>
                  <a:srgbClr val="000000"/>
                </a:solidFill>
                <a:latin typeface="Calibri Light"/>
              </a:rPr>
              <a:t>3022 - 999</a:t>
            </a:r>
            <a:endParaRPr lang="fr-FR" sz="7200" b="0" strike="noStrike" spc="-1">
              <a:latin typeface="Arial"/>
            </a:endParaRPr>
          </a:p>
        </p:txBody>
      </p:sp>
    </p:spTree>
  </p:cSld>
  <p:clrMapOvr>
    <a:masterClrMapping/>
  </p:clrMapOvr>
  <p:transition spd="slow" advClick="0" advTm="21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CustomShape 1"/>
          <p:cNvSpPr/>
          <p:nvPr/>
        </p:nvSpPr>
        <p:spPr>
          <a:xfrm>
            <a:off x="395280" y="315720"/>
            <a:ext cx="854640" cy="54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000" b="1" strike="noStrike" spc="-1">
                <a:solidFill>
                  <a:srgbClr val="00B050"/>
                </a:solidFill>
                <a:latin typeface="Calibri"/>
              </a:rPr>
              <a:t>32.</a:t>
            </a:r>
            <a:endParaRPr lang="fr-FR" sz="3000" b="0" strike="noStrike" spc="-1">
              <a:latin typeface="Arial"/>
            </a:endParaRPr>
          </a:p>
        </p:txBody>
      </p:sp>
      <p:sp>
        <p:nvSpPr>
          <p:cNvPr id="502" name="CustomShape 2"/>
          <p:cNvSpPr/>
          <p:nvPr/>
        </p:nvSpPr>
        <p:spPr>
          <a:xfrm>
            <a:off x="8394120" y="344520"/>
            <a:ext cx="532440" cy="24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020" b="0" strike="noStrike" spc="-1">
                <a:solidFill>
                  <a:srgbClr val="000000"/>
                </a:solidFill>
                <a:latin typeface="Calibri"/>
              </a:rPr>
              <a:t>15 s</a:t>
            </a:r>
            <a:endParaRPr lang="fr-FR" sz="1020" b="0" strike="noStrike" spc="-1">
              <a:latin typeface="Arial"/>
            </a:endParaRPr>
          </a:p>
        </p:txBody>
      </p:sp>
      <p:pic>
        <p:nvPicPr>
          <p:cNvPr id="503" name="Image 6"/>
          <p:cNvPicPr/>
          <p:nvPr/>
        </p:nvPicPr>
        <p:blipFill rotWithShape="1">
          <a:blip r:embed="rId4"/>
          <a:srcRect l="2002" t="4488" r="2304" b="5700"/>
          <a:stretch/>
        </p:blipFill>
        <p:spPr>
          <a:xfrm>
            <a:off x="1157748" y="1305233"/>
            <a:ext cx="7167717" cy="3645128"/>
          </a:xfrm>
          <a:prstGeom prst="rect">
            <a:avLst/>
          </a:prstGeom>
          <a:ln>
            <a:noFill/>
          </a:ln>
        </p:spPr>
      </p:pic>
      <p:sp>
        <p:nvSpPr>
          <p:cNvPr id="504" name="CustomShape 3"/>
          <p:cNvSpPr/>
          <p:nvPr/>
        </p:nvSpPr>
        <p:spPr>
          <a:xfrm>
            <a:off x="1560066" y="415567"/>
            <a:ext cx="6779160" cy="191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6000" b="0" strike="noStrike" spc="-1" dirty="0">
                <a:solidFill>
                  <a:srgbClr val="000000"/>
                </a:solidFill>
                <a:latin typeface="Calibri Light"/>
              </a:rPr>
              <a:t>Combien de cœurs ?</a:t>
            </a:r>
            <a:endParaRPr lang="fr-FR" sz="6000" b="0" strike="noStrike" spc="-1" dirty="0">
              <a:latin typeface="Arial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CustomShape 1"/>
          <p:cNvSpPr/>
          <p:nvPr/>
        </p:nvSpPr>
        <p:spPr>
          <a:xfrm>
            <a:off x="429840" y="315720"/>
            <a:ext cx="589680" cy="54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000" b="1" strike="noStrike" spc="-1">
                <a:solidFill>
                  <a:srgbClr val="00B050"/>
                </a:solidFill>
                <a:latin typeface="Calibri"/>
              </a:rPr>
              <a:t>1.</a:t>
            </a:r>
            <a:endParaRPr lang="fr-FR" sz="3000" b="0" strike="noStrike" spc="-1">
              <a:latin typeface="Arial"/>
            </a:endParaRPr>
          </a:p>
        </p:txBody>
      </p:sp>
      <p:sp>
        <p:nvSpPr>
          <p:cNvPr id="303" name="CustomShape 2"/>
          <p:cNvSpPr/>
          <p:nvPr/>
        </p:nvSpPr>
        <p:spPr>
          <a:xfrm>
            <a:off x="8394120" y="344520"/>
            <a:ext cx="532440" cy="24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020" b="0" strike="noStrike" spc="-1">
                <a:solidFill>
                  <a:srgbClr val="000000"/>
                </a:solidFill>
                <a:latin typeface="Calibri"/>
              </a:rPr>
              <a:t>10 s</a:t>
            </a:r>
            <a:endParaRPr lang="fr-FR" sz="1020" b="0" strike="noStrike" spc="-1">
              <a:latin typeface="Arial"/>
            </a:endParaRPr>
          </a:p>
        </p:txBody>
      </p:sp>
      <p:sp>
        <p:nvSpPr>
          <p:cNvPr id="304" name="CustomShape 3"/>
          <p:cNvSpPr/>
          <p:nvPr/>
        </p:nvSpPr>
        <p:spPr>
          <a:xfrm>
            <a:off x="1334730" y="660112"/>
            <a:ext cx="6694281" cy="359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1500" b="0" strike="noStrike" spc="-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fr-FR" sz="11500" b="0" strike="noStrike" spc="-1" dirty="0">
                <a:solidFill>
                  <a:srgbClr val="FF0000"/>
                </a:solidFill>
                <a:latin typeface="Calibri Light"/>
              </a:rPr>
              <a:t>? </a:t>
            </a:r>
            <a:r>
              <a:rPr lang="fr-FR" sz="11500" b="0" strike="noStrike" spc="-1" dirty="0">
                <a:solidFill>
                  <a:srgbClr val="000000"/>
                </a:solidFill>
                <a:latin typeface="Calibri Light"/>
              </a:rPr>
              <a:t>+ 8 = 10</a:t>
            </a:r>
            <a:endParaRPr lang="fr-FR" sz="11500" b="0" strike="noStrike" spc="-1" dirty="0">
              <a:latin typeface="Arial"/>
            </a:endParaRPr>
          </a:p>
        </p:txBody>
      </p:sp>
    </p:spTree>
  </p:cSld>
  <p:clrMapOvr>
    <a:masterClrMapping/>
  </p:clrMapOvr>
  <p:transition spd="slow" advClick="0" advTm="11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CustomShape 1"/>
          <p:cNvSpPr/>
          <p:nvPr/>
        </p:nvSpPr>
        <p:spPr>
          <a:xfrm>
            <a:off x="395280" y="315720"/>
            <a:ext cx="854640" cy="54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000" b="1" strike="noStrike" spc="-1">
                <a:solidFill>
                  <a:srgbClr val="00B050"/>
                </a:solidFill>
                <a:latin typeface="Calibri"/>
              </a:rPr>
              <a:t>33.</a:t>
            </a:r>
            <a:endParaRPr lang="fr-FR" sz="3000" b="0" strike="noStrike" spc="-1">
              <a:latin typeface="Arial"/>
            </a:endParaRPr>
          </a:p>
        </p:txBody>
      </p:sp>
      <p:sp>
        <p:nvSpPr>
          <p:cNvPr id="506" name="CustomShape 2"/>
          <p:cNvSpPr/>
          <p:nvPr/>
        </p:nvSpPr>
        <p:spPr>
          <a:xfrm>
            <a:off x="8394120" y="315720"/>
            <a:ext cx="532440" cy="24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020" b="0" strike="noStrike" spc="-1">
                <a:solidFill>
                  <a:srgbClr val="000000"/>
                </a:solidFill>
                <a:latin typeface="Calibri"/>
              </a:rPr>
              <a:t>30 s</a:t>
            </a:r>
            <a:endParaRPr lang="fr-FR" sz="1020" b="0" strike="noStrike" spc="-1">
              <a:latin typeface="Arial"/>
            </a:endParaRPr>
          </a:p>
        </p:txBody>
      </p:sp>
      <p:sp>
        <p:nvSpPr>
          <p:cNvPr id="508" name="CustomShape 4"/>
          <p:cNvSpPr/>
          <p:nvPr/>
        </p:nvSpPr>
        <p:spPr>
          <a:xfrm>
            <a:off x="1770898" y="692907"/>
            <a:ext cx="6030720" cy="2103120"/>
          </a:xfrm>
          <a:prstGeom prst="rect">
            <a:avLst/>
          </a:prstGeom>
          <a:blipFill rotWithShape="0">
            <a:blip r:embed="rId4"/>
            <a:stretch>
              <a:fillRect l="-5353" t="-8103" r="-703" b="-8689"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350" b="0" strike="noStrike" spc="-1" dirty="0">
                <a:latin typeface="Calibri"/>
              </a:rPr>
              <a:t> </a:t>
            </a:r>
            <a:endParaRPr lang="fr-FR" sz="1350" b="0" strike="noStrike" spc="-1" dirty="0">
              <a:latin typeface="Arial"/>
            </a:endParaRPr>
          </a:p>
        </p:txBody>
      </p:sp>
    </p:spTree>
  </p:cSld>
  <p:clrMapOvr>
    <a:masterClrMapping/>
  </p:clrMapOvr>
  <p:transition spd="slow" advClick="0" advTm="31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CustomShape 1"/>
          <p:cNvSpPr/>
          <p:nvPr/>
        </p:nvSpPr>
        <p:spPr>
          <a:xfrm>
            <a:off x="395280" y="315720"/>
            <a:ext cx="854640" cy="54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000" b="1" strike="noStrike" spc="-1">
                <a:solidFill>
                  <a:srgbClr val="00B050"/>
                </a:solidFill>
                <a:latin typeface="Calibri"/>
              </a:rPr>
              <a:t>34.</a:t>
            </a:r>
            <a:endParaRPr lang="fr-FR" sz="3000" b="0" strike="noStrike" spc="-1">
              <a:latin typeface="Arial"/>
            </a:endParaRPr>
          </a:p>
        </p:txBody>
      </p:sp>
      <p:sp>
        <p:nvSpPr>
          <p:cNvPr id="510" name="CustomShape 2"/>
          <p:cNvSpPr/>
          <p:nvPr/>
        </p:nvSpPr>
        <p:spPr>
          <a:xfrm>
            <a:off x="8394120" y="344520"/>
            <a:ext cx="532440" cy="24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020" b="0" strike="noStrike" spc="-1">
                <a:solidFill>
                  <a:srgbClr val="000000"/>
                </a:solidFill>
                <a:latin typeface="Calibri"/>
              </a:rPr>
              <a:t>20 s</a:t>
            </a:r>
            <a:endParaRPr lang="fr-FR" sz="1020" b="0" strike="noStrike" spc="-1">
              <a:latin typeface="Arial"/>
            </a:endParaRPr>
          </a:p>
        </p:txBody>
      </p:sp>
      <p:sp>
        <p:nvSpPr>
          <p:cNvPr id="511" name="CustomShape 3"/>
          <p:cNvSpPr/>
          <p:nvPr/>
        </p:nvSpPr>
        <p:spPr>
          <a:xfrm>
            <a:off x="305954" y="570681"/>
            <a:ext cx="8634960" cy="210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6600" b="0" strike="noStrike" spc="-1" dirty="0">
                <a:solidFill>
                  <a:srgbClr val="000000"/>
                </a:solidFill>
                <a:latin typeface="Calibri Light"/>
              </a:rPr>
              <a:t>Convert</a:t>
            </a:r>
            <a:r>
              <a:rPr lang="fr-FR" sz="6600" b="1" strike="noStrike" spc="-1" dirty="0">
                <a:solidFill>
                  <a:srgbClr val="000000"/>
                </a:solidFill>
                <a:latin typeface="Calibri Light"/>
              </a:rPr>
              <a:t>i</a:t>
            </a:r>
            <a:r>
              <a:rPr lang="fr-FR" sz="6600" b="0" strike="noStrike" spc="-1" dirty="0">
                <a:solidFill>
                  <a:srgbClr val="000000"/>
                </a:solidFill>
                <a:latin typeface="Calibri Light"/>
              </a:rPr>
              <a:t>r ¾ d’heure</a:t>
            </a:r>
            <a:endParaRPr lang="fr-FR" sz="6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6600" b="0" strike="noStrike" spc="-1" dirty="0">
                <a:solidFill>
                  <a:srgbClr val="000000"/>
                </a:solidFill>
                <a:latin typeface="Calibri Light"/>
              </a:rPr>
              <a:t>en minutes</a:t>
            </a:r>
            <a:endParaRPr lang="fr-FR" sz="6600" b="0" strike="noStrike" spc="-1" dirty="0">
              <a:latin typeface="Arial"/>
            </a:endParaRPr>
          </a:p>
        </p:txBody>
      </p:sp>
    </p:spTree>
  </p:cSld>
  <p:clrMapOvr>
    <a:masterClrMapping/>
  </p:clrMapOvr>
  <p:transition spd="slow" advClick="0" advTm="21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CustomShape 1"/>
          <p:cNvSpPr/>
          <p:nvPr/>
        </p:nvSpPr>
        <p:spPr>
          <a:xfrm>
            <a:off x="395280" y="315720"/>
            <a:ext cx="854640" cy="54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000" b="1" strike="noStrike" spc="-1">
                <a:solidFill>
                  <a:srgbClr val="00B050"/>
                </a:solidFill>
                <a:latin typeface="Calibri"/>
              </a:rPr>
              <a:t>35.</a:t>
            </a:r>
            <a:endParaRPr lang="fr-FR" sz="3000" b="0" strike="noStrike" spc="-1">
              <a:latin typeface="Arial"/>
            </a:endParaRPr>
          </a:p>
        </p:txBody>
      </p:sp>
      <p:sp>
        <p:nvSpPr>
          <p:cNvPr id="513" name="CustomShape 2"/>
          <p:cNvSpPr/>
          <p:nvPr/>
        </p:nvSpPr>
        <p:spPr>
          <a:xfrm>
            <a:off x="8394120" y="533160"/>
            <a:ext cx="532440" cy="24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020" b="0" strike="noStrike" spc="-1">
                <a:solidFill>
                  <a:srgbClr val="000000"/>
                </a:solidFill>
                <a:latin typeface="Calibri"/>
              </a:rPr>
              <a:t>40 s</a:t>
            </a:r>
            <a:endParaRPr lang="fr-FR" sz="1020" b="0" strike="noStrike" spc="-1">
              <a:latin typeface="Arial"/>
            </a:endParaRPr>
          </a:p>
        </p:txBody>
      </p:sp>
      <p:sp>
        <p:nvSpPr>
          <p:cNvPr id="514" name="CustomShape 3"/>
          <p:cNvSpPr/>
          <p:nvPr/>
        </p:nvSpPr>
        <p:spPr>
          <a:xfrm>
            <a:off x="1194480" y="356133"/>
            <a:ext cx="7241040" cy="228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200" b="0" strike="noStrike" spc="-1" dirty="0">
                <a:solidFill>
                  <a:srgbClr val="000000"/>
                </a:solidFill>
                <a:latin typeface="Calibri Light"/>
              </a:rPr>
              <a:t>Robot est en a1 et exécute ce programme :</a:t>
            </a:r>
            <a:endParaRPr lang="fr-FR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3200" b="0" strike="noStrike" spc="-1" dirty="0">
                <a:solidFill>
                  <a:srgbClr val="000000"/>
                </a:solidFill>
                <a:latin typeface="Calibri Light"/>
              </a:rPr>
              <a:t>Dans quelle case arrive-t-il ?</a:t>
            </a:r>
            <a:endParaRPr lang="fr-FR" sz="3200" b="0" strike="noStrike" spc="-1" dirty="0">
              <a:latin typeface="Arial"/>
            </a:endParaRPr>
          </a:p>
        </p:txBody>
      </p:sp>
      <p:pic>
        <p:nvPicPr>
          <p:cNvPr id="515" name="Image 5"/>
          <p:cNvPicPr/>
          <p:nvPr/>
        </p:nvPicPr>
        <p:blipFill>
          <a:blip r:embed="rId4"/>
          <a:stretch/>
        </p:blipFill>
        <p:spPr>
          <a:xfrm>
            <a:off x="2064647" y="989988"/>
            <a:ext cx="5449320" cy="882000"/>
          </a:xfrm>
          <a:prstGeom prst="rect">
            <a:avLst/>
          </a:prstGeom>
          <a:ln>
            <a:noFill/>
          </a:ln>
        </p:spPr>
      </p:pic>
      <p:pic>
        <p:nvPicPr>
          <p:cNvPr id="516" name="Image 7"/>
          <p:cNvPicPr/>
          <p:nvPr/>
        </p:nvPicPr>
        <p:blipFill>
          <a:blip r:embed="rId5"/>
          <a:stretch/>
        </p:blipFill>
        <p:spPr>
          <a:xfrm>
            <a:off x="1518921" y="2380326"/>
            <a:ext cx="6976150" cy="2763174"/>
          </a:xfrm>
          <a:prstGeom prst="rect">
            <a:avLst/>
          </a:prstGeom>
          <a:ln>
            <a:noFill/>
          </a:ln>
        </p:spPr>
      </p:pic>
      <p:sp>
        <p:nvSpPr>
          <p:cNvPr id="517" name="CustomShape 4"/>
          <p:cNvSpPr/>
          <p:nvPr/>
        </p:nvSpPr>
        <p:spPr>
          <a:xfrm>
            <a:off x="3407040" y="479229"/>
            <a:ext cx="442080" cy="397800"/>
          </a:xfrm>
          <a:prstGeom prst="roundRect">
            <a:avLst>
              <a:gd name="adj" fmla="val 24074"/>
            </a:avLst>
          </a:prstGeom>
          <a:noFill/>
          <a:ln w="3816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ransition spd="slow" advClick="0" advTm="41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CustomShape 1"/>
          <p:cNvSpPr/>
          <p:nvPr/>
        </p:nvSpPr>
        <p:spPr>
          <a:xfrm>
            <a:off x="395280" y="315720"/>
            <a:ext cx="854640" cy="54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000" b="1" strike="noStrike" spc="-1">
                <a:solidFill>
                  <a:srgbClr val="00B050"/>
                </a:solidFill>
                <a:latin typeface="Calibri"/>
              </a:rPr>
              <a:t>36.</a:t>
            </a:r>
            <a:endParaRPr lang="fr-FR" sz="3000" b="0" strike="noStrike" spc="-1">
              <a:latin typeface="Arial"/>
            </a:endParaRPr>
          </a:p>
        </p:txBody>
      </p:sp>
      <p:sp>
        <p:nvSpPr>
          <p:cNvPr id="519" name="CustomShape 2"/>
          <p:cNvSpPr/>
          <p:nvPr/>
        </p:nvSpPr>
        <p:spPr>
          <a:xfrm>
            <a:off x="8394120" y="533160"/>
            <a:ext cx="532440" cy="24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020" b="0" strike="noStrike" spc="-1">
                <a:solidFill>
                  <a:srgbClr val="000000"/>
                </a:solidFill>
                <a:latin typeface="Calibri"/>
              </a:rPr>
              <a:t>30 s</a:t>
            </a:r>
            <a:endParaRPr lang="fr-FR" sz="1020" b="0" strike="noStrike" spc="-1">
              <a:latin typeface="Arial"/>
            </a:endParaRPr>
          </a:p>
        </p:txBody>
      </p:sp>
      <p:sp>
        <p:nvSpPr>
          <p:cNvPr id="520" name="CustomShape 3"/>
          <p:cNvSpPr/>
          <p:nvPr/>
        </p:nvSpPr>
        <p:spPr>
          <a:xfrm>
            <a:off x="646920" y="909000"/>
            <a:ext cx="7895880" cy="301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4800" b="0" strike="noStrike" spc="-1" dirty="0">
                <a:solidFill>
                  <a:srgbClr val="000000"/>
                </a:solidFill>
                <a:latin typeface="Calibri Light"/>
              </a:rPr>
              <a:t>Il faut 150 g de beurre pour faire 5 cookies.</a:t>
            </a:r>
            <a:endParaRPr lang="fr-FR" sz="4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4800" b="0" strike="noStrike" spc="-1" dirty="0">
                <a:solidFill>
                  <a:srgbClr val="000000"/>
                </a:solidFill>
                <a:latin typeface="Calibri Light"/>
              </a:rPr>
              <a:t>Quelle quantité en faut-il pour en faire 15 ? </a:t>
            </a:r>
            <a:endParaRPr lang="fr-FR" sz="4800" b="0" strike="noStrike" spc="-1" dirty="0">
              <a:latin typeface="Arial"/>
            </a:endParaRPr>
          </a:p>
        </p:txBody>
      </p:sp>
    </p:spTree>
  </p:cSld>
  <p:clrMapOvr>
    <a:masterClrMapping/>
  </p:clrMapOvr>
  <p:transition spd="slow" advClick="0" advTm="31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CustomShape 1"/>
          <p:cNvSpPr/>
          <p:nvPr/>
        </p:nvSpPr>
        <p:spPr>
          <a:xfrm>
            <a:off x="395280" y="315720"/>
            <a:ext cx="854640" cy="54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000" b="1" strike="noStrike" spc="-1">
                <a:solidFill>
                  <a:srgbClr val="00B050"/>
                </a:solidFill>
                <a:latin typeface="Calibri"/>
              </a:rPr>
              <a:t>37.</a:t>
            </a:r>
            <a:endParaRPr lang="fr-FR" sz="3000" b="0" strike="noStrike" spc="-1">
              <a:latin typeface="Arial"/>
            </a:endParaRPr>
          </a:p>
        </p:txBody>
      </p:sp>
      <p:sp>
        <p:nvSpPr>
          <p:cNvPr id="522" name="CustomShape 2"/>
          <p:cNvSpPr/>
          <p:nvPr/>
        </p:nvSpPr>
        <p:spPr>
          <a:xfrm>
            <a:off x="8127720" y="405360"/>
            <a:ext cx="532440" cy="24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020" b="0" strike="noStrike" spc="-1">
                <a:solidFill>
                  <a:srgbClr val="000000"/>
                </a:solidFill>
                <a:latin typeface="Calibri"/>
              </a:rPr>
              <a:t>20 s</a:t>
            </a:r>
            <a:endParaRPr lang="fr-FR" sz="1020" b="0" strike="noStrike" spc="-1">
              <a:latin typeface="Arial"/>
            </a:endParaRPr>
          </a:p>
        </p:txBody>
      </p:sp>
      <p:sp>
        <p:nvSpPr>
          <p:cNvPr id="523" name="CustomShape 3"/>
          <p:cNvSpPr/>
          <p:nvPr/>
        </p:nvSpPr>
        <p:spPr>
          <a:xfrm>
            <a:off x="1264296" y="365888"/>
            <a:ext cx="6662520" cy="228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4800" b="0" strike="noStrike" spc="-1" dirty="0">
                <a:solidFill>
                  <a:srgbClr val="000000"/>
                </a:solidFill>
                <a:latin typeface="Calibri Light"/>
              </a:rPr>
              <a:t>Laquelle de ces 4 figures a la plus grande aire ?</a:t>
            </a:r>
            <a:endParaRPr lang="fr-FR" sz="4800" b="0" strike="noStrike" spc="-1" dirty="0">
              <a:latin typeface="Arial"/>
            </a:endParaRPr>
          </a:p>
        </p:txBody>
      </p:sp>
      <p:pic>
        <p:nvPicPr>
          <p:cNvPr id="524" name="Image 5"/>
          <p:cNvPicPr/>
          <p:nvPr/>
        </p:nvPicPr>
        <p:blipFill>
          <a:blip r:embed="rId4"/>
          <a:stretch/>
        </p:blipFill>
        <p:spPr>
          <a:xfrm>
            <a:off x="575187" y="2079523"/>
            <a:ext cx="8045245" cy="2753117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 advClick="0" advTm="21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CustomShape 1"/>
          <p:cNvSpPr/>
          <p:nvPr/>
        </p:nvSpPr>
        <p:spPr>
          <a:xfrm>
            <a:off x="395280" y="315720"/>
            <a:ext cx="854640" cy="54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000" b="1" strike="noStrike" spc="-1">
                <a:solidFill>
                  <a:srgbClr val="00B050"/>
                </a:solidFill>
                <a:latin typeface="Calibri"/>
              </a:rPr>
              <a:t>38.</a:t>
            </a:r>
            <a:endParaRPr lang="fr-FR" sz="3000" b="0" strike="noStrike" spc="-1">
              <a:latin typeface="Arial"/>
            </a:endParaRPr>
          </a:p>
        </p:txBody>
      </p:sp>
      <p:sp>
        <p:nvSpPr>
          <p:cNvPr id="526" name="CustomShape 2"/>
          <p:cNvSpPr/>
          <p:nvPr/>
        </p:nvSpPr>
        <p:spPr>
          <a:xfrm>
            <a:off x="8394120" y="367560"/>
            <a:ext cx="532440" cy="24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020" b="0" strike="noStrike" spc="-1">
                <a:solidFill>
                  <a:srgbClr val="000000"/>
                </a:solidFill>
                <a:latin typeface="Calibri"/>
              </a:rPr>
              <a:t>20 s</a:t>
            </a:r>
            <a:endParaRPr lang="fr-FR" sz="1020" b="0" strike="noStrike" spc="-1">
              <a:latin typeface="Arial"/>
            </a:endParaRPr>
          </a:p>
        </p:txBody>
      </p:sp>
      <p:sp>
        <p:nvSpPr>
          <p:cNvPr id="527" name="CustomShape 3"/>
          <p:cNvSpPr/>
          <p:nvPr/>
        </p:nvSpPr>
        <p:spPr>
          <a:xfrm>
            <a:off x="1437991" y="775998"/>
            <a:ext cx="840168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7200" b="0" strike="noStrike" spc="-1" dirty="0">
                <a:solidFill>
                  <a:srgbClr val="000000"/>
                </a:solidFill>
                <a:latin typeface="Calibri Light"/>
              </a:rPr>
              <a:t>Trois-quarts de 60</a:t>
            </a:r>
            <a:endParaRPr lang="fr-FR" sz="7200" b="0" strike="noStrike" spc="-1" dirty="0">
              <a:latin typeface="Arial"/>
            </a:endParaRPr>
          </a:p>
        </p:txBody>
      </p:sp>
    </p:spTree>
  </p:cSld>
  <p:clrMapOvr>
    <a:masterClrMapping/>
  </p:clrMapOvr>
  <p:transition spd="slow" advClick="0" advTm="21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CustomShape 1"/>
          <p:cNvSpPr/>
          <p:nvPr/>
        </p:nvSpPr>
        <p:spPr>
          <a:xfrm>
            <a:off x="395280" y="315720"/>
            <a:ext cx="854640" cy="54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000" b="1" strike="noStrike" spc="-1">
                <a:solidFill>
                  <a:srgbClr val="00B050"/>
                </a:solidFill>
                <a:latin typeface="Calibri"/>
              </a:rPr>
              <a:t>39.</a:t>
            </a:r>
            <a:endParaRPr lang="fr-FR" sz="3000" b="0" strike="noStrike" spc="-1">
              <a:latin typeface="Arial"/>
            </a:endParaRPr>
          </a:p>
        </p:txBody>
      </p:sp>
      <p:sp>
        <p:nvSpPr>
          <p:cNvPr id="529" name="CustomShape 2"/>
          <p:cNvSpPr/>
          <p:nvPr/>
        </p:nvSpPr>
        <p:spPr>
          <a:xfrm>
            <a:off x="8394120" y="344520"/>
            <a:ext cx="532440" cy="24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020" b="0" strike="noStrike" spc="-1">
                <a:solidFill>
                  <a:srgbClr val="000000"/>
                </a:solidFill>
                <a:latin typeface="Calibri"/>
              </a:rPr>
              <a:t>40 s</a:t>
            </a:r>
            <a:endParaRPr lang="fr-FR" sz="1020" b="0" strike="noStrike" spc="-1">
              <a:latin typeface="Arial"/>
            </a:endParaRPr>
          </a:p>
        </p:txBody>
      </p:sp>
      <p:sp>
        <p:nvSpPr>
          <p:cNvPr id="530" name="CustomShape 3"/>
          <p:cNvSpPr/>
          <p:nvPr/>
        </p:nvSpPr>
        <p:spPr>
          <a:xfrm>
            <a:off x="581040" y="908640"/>
            <a:ext cx="8201160" cy="478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4400" b="0" strike="noStrike" spc="-1">
                <a:solidFill>
                  <a:srgbClr val="000000"/>
                </a:solidFill>
                <a:latin typeface="Calibri Light"/>
              </a:rPr>
              <a:t>On achète 3 croissants à 1,50 € l’un</a:t>
            </a: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4400" b="0" strike="noStrike" spc="-1">
                <a:solidFill>
                  <a:srgbClr val="000000"/>
                </a:solidFill>
                <a:latin typeface="Calibri Light"/>
              </a:rPr>
              <a:t>et un pain au raisin à 2 €.</a:t>
            </a: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4400" b="0" strike="noStrike" spc="-1">
                <a:solidFill>
                  <a:srgbClr val="000000"/>
                </a:solidFill>
                <a:latin typeface="Calibri Light"/>
              </a:rPr>
              <a:t>On paye avec un billet de 10 €.</a:t>
            </a: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4400" b="0" strike="noStrike" spc="-1">
                <a:solidFill>
                  <a:srgbClr val="000000"/>
                </a:solidFill>
                <a:latin typeface="Calibri Light"/>
              </a:rPr>
              <a:t>Quelle somme nous rendra-t-on ?</a:t>
            </a:r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  <p:transition spd="slow" advClick="0" advTm="41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CustomShape 1"/>
          <p:cNvSpPr/>
          <p:nvPr/>
        </p:nvSpPr>
        <p:spPr>
          <a:xfrm>
            <a:off x="395280" y="315720"/>
            <a:ext cx="854640" cy="54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000" b="1" strike="noStrike" spc="-1">
                <a:solidFill>
                  <a:srgbClr val="00B050"/>
                </a:solidFill>
                <a:latin typeface="Calibri"/>
              </a:rPr>
              <a:t>40.</a:t>
            </a:r>
            <a:endParaRPr lang="fr-FR" sz="3000" b="0" strike="noStrike" spc="-1">
              <a:latin typeface="Arial"/>
            </a:endParaRPr>
          </a:p>
        </p:txBody>
      </p:sp>
      <p:sp>
        <p:nvSpPr>
          <p:cNvPr id="532" name="CustomShape 2"/>
          <p:cNvSpPr/>
          <p:nvPr/>
        </p:nvSpPr>
        <p:spPr>
          <a:xfrm>
            <a:off x="8340120" y="398520"/>
            <a:ext cx="532440" cy="24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020" b="0" strike="noStrike" spc="-1">
                <a:solidFill>
                  <a:srgbClr val="000000"/>
                </a:solidFill>
                <a:latin typeface="Calibri"/>
              </a:rPr>
              <a:t>30 s</a:t>
            </a:r>
            <a:endParaRPr lang="fr-FR" sz="1020" b="0" strike="noStrike" spc="-1">
              <a:latin typeface="Arial"/>
            </a:endParaRPr>
          </a:p>
        </p:txBody>
      </p:sp>
      <p:sp>
        <p:nvSpPr>
          <p:cNvPr id="533" name="CustomShape 3"/>
          <p:cNvSpPr/>
          <p:nvPr/>
        </p:nvSpPr>
        <p:spPr>
          <a:xfrm>
            <a:off x="590040" y="980640"/>
            <a:ext cx="5367960" cy="3746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4000" b="0" strike="noStrike" spc="-1">
                <a:solidFill>
                  <a:srgbClr val="000000"/>
                </a:solidFill>
                <a:latin typeface="Calibri Light"/>
              </a:rPr>
              <a:t>S’il faut une minute pour scier une buche en deux, combien de temps faut-il pour la scier en 4 ? </a:t>
            </a:r>
            <a:endParaRPr lang="fr-FR" sz="4000" b="0" strike="noStrike" spc="-1">
              <a:latin typeface="Arial"/>
            </a:endParaRPr>
          </a:p>
        </p:txBody>
      </p:sp>
      <p:pic>
        <p:nvPicPr>
          <p:cNvPr id="534" name="Image 5"/>
          <p:cNvPicPr/>
          <p:nvPr/>
        </p:nvPicPr>
        <p:blipFill>
          <a:blip r:embed="rId4"/>
          <a:stretch/>
        </p:blipFill>
        <p:spPr>
          <a:xfrm>
            <a:off x="6009840" y="1243080"/>
            <a:ext cx="2585880" cy="1938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 advClick="0" advTm="31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TextShape 1"/>
          <p:cNvSpPr txBox="1"/>
          <p:nvPr/>
        </p:nvSpPr>
        <p:spPr>
          <a:xfrm>
            <a:off x="1408471" y="2805596"/>
            <a:ext cx="6587071" cy="20095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ts val="479"/>
              </a:spcBef>
            </a:pPr>
            <a:r>
              <a:rPr lang="fr-FR" sz="4000" b="1" strike="noStrike" spc="-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vous remercie et vous souhaite une bonne fin de  journée</a:t>
            </a:r>
            <a:r>
              <a:rPr lang="fr-FR" sz="3300" b="1" strike="noStrike" spc="-1" dirty="0">
                <a:solidFill>
                  <a:srgbClr val="000000"/>
                </a:solidFill>
                <a:latin typeface="Calibri"/>
              </a:rPr>
              <a:t>.</a:t>
            </a:r>
            <a:endParaRPr lang="fr-FR" sz="33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36" name="Image 4"/>
          <p:cNvPicPr/>
          <p:nvPr/>
        </p:nvPicPr>
        <p:blipFill>
          <a:blip r:embed="rId4"/>
          <a:stretch/>
        </p:blipFill>
        <p:spPr>
          <a:xfrm>
            <a:off x="3036960" y="719280"/>
            <a:ext cx="4576680" cy="1636200"/>
          </a:xfrm>
          <a:prstGeom prst="rect">
            <a:avLst/>
          </a:prstGeom>
          <a:ln>
            <a:noFill/>
          </a:ln>
        </p:spPr>
      </p:pic>
      <p:sp>
        <p:nvSpPr>
          <p:cNvPr id="537" name="CustomShape 2"/>
          <p:cNvSpPr/>
          <p:nvPr/>
        </p:nvSpPr>
        <p:spPr>
          <a:xfrm>
            <a:off x="692918" y="1192285"/>
            <a:ext cx="233748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4000" b="1" strike="noStrike" spc="-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L’équipe</a:t>
            </a:r>
            <a:r>
              <a:rPr lang="fr-FR" sz="102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endParaRPr lang="fr-FR" sz="1020" b="0" strike="noStrike" spc="-1" dirty="0">
              <a:latin typeface="Arial"/>
            </a:endParaRPr>
          </a:p>
        </p:txBody>
      </p:sp>
    </p:spTree>
  </p:cSld>
  <p:clrMapOvr>
    <a:masterClrMapping/>
  </p:clrMapOvr>
  <p:transition spd="slow" advTm="62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CustomShape 1"/>
          <p:cNvSpPr/>
          <p:nvPr/>
        </p:nvSpPr>
        <p:spPr>
          <a:xfrm>
            <a:off x="429840" y="315720"/>
            <a:ext cx="589680" cy="54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000" b="1" strike="noStrike" spc="-1">
                <a:solidFill>
                  <a:srgbClr val="00B050"/>
                </a:solidFill>
                <a:latin typeface="Calibri"/>
              </a:rPr>
              <a:t>2.</a:t>
            </a:r>
            <a:endParaRPr lang="fr-FR" sz="3000" b="0" strike="noStrike" spc="-1">
              <a:latin typeface="Arial"/>
            </a:endParaRPr>
          </a:p>
        </p:txBody>
      </p:sp>
      <p:sp>
        <p:nvSpPr>
          <p:cNvPr id="306" name="CustomShape 2"/>
          <p:cNvSpPr/>
          <p:nvPr/>
        </p:nvSpPr>
        <p:spPr>
          <a:xfrm>
            <a:off x="8246520" y="592920"/>
            <a:ext cx="532440" cy="24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020" b="0" strike="noStrike" spc="-1">
                <a:solidFill>
                  <a:srgbClr val="000000"/>
                </a:solidFill>
                <a:latin typeface="Calibri"/>
              </a:rPr>
              <a:t>7 s</a:t>
            </a:r>
            <a:endParaRPr lang="fr-FR" sz="1020" b="0" strike="noStrike" spc="-1">
              <a:latin typeface="Arial"/>
            </a:endParaRPr>
          </a:p>
        </p:txBody>
      </p:sp>
      <p:sp>
        <p:nvSpPr>
          <p:cNvPr id="307" name="CustomShape 3"/>
          <p:cNvSpPr/>
          <p:nvPr/>
        </p:nvSpPr>
        <p:spPr>
          <a:xfrm>
            <a:off x="950494" y="733854"/>
            <a:ext cx="6872040" cy="184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11500" b="0" strike="noStrike" spc="-1" dirty="0">
                <a:solidFill>
                  <a:srgbClr val="000000"/>
                </a:solidFill>
                <a:latin typeface="Calibri Light"/>
              </a:rPr>
              <a:t> 15 – 5</a:t>
            </a:r>
            <a:endParaRPr lang="fr-FR" sz="11500" b="0" strike="noStrike" spc="-1" dirty="0">
              <a:latin typeface="Arial"/>
            </a:endParaRPr>
          </a:p>
        </p:txBody>
      </p:sp>
    </p:spTree>
  </p:cSld>
  <p:clrMapOvr>
    <a:masterClrMapping/>
  </p:clrMapOvr>
  <p:transition spd="slow" advClick="0" advTm="8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CustomShape 1"/>
          <p:cNvSpPr/>
          <p:nvPr/>
        </p:nvSpPr>
        <p:spPr>
          <a:xfrm>
            <a:off x="429840" y="315720"/>
            <a:ext cx="589680" cy="54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000" b="1" strike="noStrike" spc="-1">
                <a:solidFill>
                  <a:srgbClr val="00B050"/>
                </a:solidFill>
                <a:latin typeface="Calibri"/>
              </a:rPr>
              <a:t>3.</a:t>
            </a:r>
            <a:endParaRPr lang="fr-FR" sz="3000" b="0" strike="noStrike" spc="-1">
              <a:latin typeface="Arial"/>
            </a:endParaRPr>
          </a:p>
        </p:txBody>
      </p:sp>
      <p:sp>
        <p:nvSpPr>
          <p:cNvPr id="309" name="CustomShape 2"/>
          <p:cNvSpPr/>
          <p:nvPr/>
        </p:nvSpPr>
        <p:spPr>
          <a:xfrm>
            <a:off x="8221680" y="344520"/>
            <a:ext cx="532440" cy="24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020" b="0" strike="noStrike" spc="-1">
                <a:solidFill>
                  <a:srgbClr val="000000"/>
                </a:solidFill>
                <a:latin typeface="Calibri"/>
              </a:rPr>
              <a:t>15 s</a:t>
            </a:r>
            <a:endParaRPr lang="fr-FR" sz="1020" b="0" strike="noStrike" spc="-1">
              <a:latin typeface="Arial"/>
            </a:endParaRPr>
          </a:p>
        </p:txBody>
      </p:sp>
      <p:sp>
        <p:nvSpPr>
          <p:cNvPr id="310" name="TextShape 3"/>
          <p:cNvSpPr txBox="1"/>
          <p:nvPr/>
        </p:nvSpPr>
        <p:spPr>
          <a:xfrm>
            <a:off x="1763640" y="1058504"/>
            <a:ext cx="5616360" cy="1584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lang="fr-FR" sz="9600" b="0" strike="noStrike" spc="-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21 + 15 + 9</a:t>
            </a:r>
          </a:p>
        </p:txBody>
      </p:sp>
    </p:spTree>
  </p:cSld>
  <p:clrMapOvr>
    <a:masterClrMapping/>
  </p:clrMapOvr>
  <p:transition spd="slow" advClick="0" advTm="16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CustomShape 1"/>
          <p:cNvSpPr/>
          <p:nvPr/>
        </p:nvSpPr>
        <p:spPr>
          <a:xfrm>
            <a:off x="429840" y="315720"/>
            <a:ext cx="589680" cy="54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000" b="1" strike="noStrike" spc="-1">
                <a:solidFill>
                  <a:srgbClr val="00B050"/>
                </a:solidFill>
                <a:latin typeface="Calibri"/>
              </a:rPr>
              <a:t>4.</a:t>
            </a:r>
            <a:endParaRPr lang="fr-FR" sz="3000" b="0" strike="noStrike" spc="-1">
              <a:latin typeface="Arial"/>
            </a:endParaRPr>
          </a:p>
        </p:txBody>
      </p:sp>
      <p:sp>
        <p:nvSpPr>
          <p:cNvPr id="312" name="CustomShape 2"/>
          <p:cNvSpPr/>
          <p:nvPr/>
        </p:nvSpPr>
        <p:spPr>
          <a:xfrm>
            <a:off x="8221680" y="344520"/>
            <a:ext cx="532440" cy="24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020" b="0" strike="noStrike" spc="-1">
                <a:solidFill>
                  <a:srgbClr val="000000"/>
                </a:solidFill>
                <a:latin typeface="Calibri"/>
              </a:rPr>
              <a:t>15 s</a:t>
            </a:r>
            <a:endParaRPr lang="fr-FR" sz="1020" b="0" strike="noStrike" spc="-1">
              <a:latin typeface="Arial"/>
            </a:endParaRPr>
          </a:p>
        </p:txBody>
      </p:sp>
      <p:sp>
        <p:nvSpPr>
          <p:cNvPr id="313" name="CustomShape 3"/>
          <p:cNvSpPr/>
          <p:nvPr/>
        </p:nvSpPr>
        <p:spPr>
          <a:xfrm>
            <a:off x="899639" y="711720"/>
            <a:ext cx="7765037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600" b="0" strike="noStrike" spc="-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Quel est le nombre repéré par la flèche ? </a:t>
            </a:r>
            <a:endParaRPr lang="fr-FR" sz="3600" b="0" strike="noStrike" spc="-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14" name="Image 5"/>
          <p:cNvPicPr/>
          <p:nvPr/>
        </p:nvPicPr>
        <p:blipFill>
          <a:blip r:embed="rId4"/>
          <a:stretch/>
        </p:blipFill>
        <p:spPr>
          <a:xfrm>
            <a:off x="582480" y="1895760"/>
            <a:ext cx="8044920" cy="1733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 advClick="0" advTm="16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TextShape 1"/>
          <p:cNvSpPr txBox="1"/>
          <p:nvPr/>
        </p:nvSpPr>
        <p:spPr>
          <a:xfrm>
            <a:off x="531720" y="283680"/>
            <a:ext cx="7123680" cy="993960"/>
          </a:xfrm>
          <a:prstGeom prst="rect">
            <a:avLst/>
          </a:prstGeom>
          <a:noFill/>
          <a:ln w="19080"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fr-FR" sz="3300" b="1" strike="noStrike" spc="-1">
                <a:solidFill>
                  <a:srgbClr val="31A93F"/>
                </a:solidFill>
                <a:latin typeface="Arial"/>
              </a:rPr>
              <a:t>5</a:t>
            </a:r>
            <a:r>
              <a:rPr lang="fr-FR" sz="3300" b="0" strike="noStrike" spc="-1">
                <a:solidFill>
                  <a:srgbClr val="31A93F"/>
                </a:solidFill>
                <a:latin typeface="Arial"/>
              </a:rPr>
              <a:t>.   </a:t>
            </a:r>
            <a:endParaRPr lang="fr-FR" sz="33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6" name="CustomShape 2"/>
          <p:cNvSpPr/>
          <p:nvPr/>
        </p:nvSpPr>
        <p:spPr>
          <a:xfrm>
            <a:off x="8302680" y="445680"/>
            <a:ext cx="411120" cy="24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020" b="0" strike="noStrike" spc="-1">
                <a:solidFill>
                  <a:srgbClr val="000000"/>
                </a:solidFill>
                <a:latin typeface="Calibri"/>
              </a:rPr>
              <a:t>15s</a:t>
            </a:r>
            <a:endParaRPr lang="fr-FR" sz="1020" b="0" strike="noStrike" spc="-1">
              <a:latin typeface="Arial"/>
            </a:endParaRPr>
          </a:p>
        </p:txBody>
      </p:sp>
      <p:sp>
        <p:nvSpPr>
          <p:cNvPr id="317" name="CustomShape 3"/>
          <p:cNvSpPr/>
          <p:nvPr/>
        </p:nvSpPr>
        <p:spPr>
          <a:xfrm>
            <a:off x="1787760" y="326532"/>
            <a:ext cx="635335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4400" spc="-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</a:t>
            </a:r>
            <a:r>
              <a:rPr lang="fr-FR" sz="4400" b="0" strike="noStrike" spc="-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ombien ai-je d'argent ?</a:t>
            </a:r>
            <a:endParaRPr lang="fr-FR" sz="4400" b="0" strike="noStrike" spc="-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18" name="Image 7"/>
          <p:cNvPicPr/>
          <p:nvPr/>
        </p:nvPicPr>
        <p:blipFill>
          <a:blip r:embed="rId3"/>
          <a:stretch/>
        </p:blipFill>
        <p:spPr>
          <a:xfrm>
            <a:off x="2184840" y="1394640"/>
            <a:ext cx="1452960" cy="1455840"/>
          </a:xfrm>
          <a:prstGeom prst="rect">
            <a:avLst/>
          </a:prstGeom>
          <a:ln>
            <a:noFill/>
          </a:ln>
        </p:spPr>
      </p:pic>
      <p:pic>
        <p:nvPicPr>
          <p:cNvPr id="319" name="Image 10"/>
          <p:cNvPicPr/>
          <p:nvPr/>
        </p:nvPicPr>
        <p:blipFill>
          <a:blip r:embed="rId4"/>
          <a:stretch/>
        </p:blipFill>
        <p:spPr>
          <a:xfrm>
            <a:off x="4695480" y="1236240"/>
            <a:ext cx="3148560" cy="1751400"/>
          </a:xfrm>
          <a:prstGeom prst="rect">
            <a:avLst/>
          </a:prstGeom>
          <a:ln>
            <a:noFill/>
          </a:ln>
        </p:spPr>
      </p:pic>
      <p:pic>
        <p:nvPicPr>
          <p:cNvPr id="320" name="Image 11"/>
          <p:cNvPicPr/>
          <p:nvPr/>
        </p:nvPicPr>
        <p:blipFill>
          <a:blip r:embed="rId3"/>
          <a:stretch/>
        </p:blipFill>
        <p:spPr>
          <a:xfrm>
            <a:off x="2260440" y="2817360"/>
            <a:ext cx="1452960" cy="1455840"/>
          </a:xfrm>
          <a:prstGeom prst="rect">
            <a:avLst/>
          </a:prstGeom>
          <a:ln>
            <a:noFill/>
          </a:ln>
        </p:spPr>
      </p:pic>
      <p:pic>
        <p:nvPicPr>
          <p:cNvPr id="321" name="Image 12"/>
          <p:cNvPicPr/>
          <p:nvPr/>
        </p:nvPicPr>
        <p:blipFill>
          <a:blip r:embed="rId4"/>
          <a:stretch/>
        </p:blipFill>
        <p:spPr>
          <a:xfrm>
            <a:off x="4695480" y="2946600"/>
            <a:ext cx="3148560" cy="1751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 advClick="0" advTm="16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1233534" y="2772313"/>
            <a:ext cx="7239414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600" b="1" strike="noStrike" spc="-1" dirty="0">
                <a:solidFill>
                  <a:srgbClr val="1BAC0A"/>
                </a:solidFill>
                <a:latin typeface="Calibri"/>
              </a:rPr>
              <a:t>Maintenant les CE2 commencent</a:t>
            </a:r>
            <a:endParaRPr lang="fr-FR" sz="3600" b="0" strike="noStrike" spc="-1" dirty="0">
              <a:latin typeface="Arial"/>
            </a:endParaRPr>
          </a:p>
        </p:txBody>
      </p:sp>
      <p:pic>
        <p:nvPicPr>
          <p:cNvPr id="323" name="Image 5"/>
          <p:cNvPicPr/>
          <p:nvPr/>
        </p:nvPicPr>
        <p:blipFill>
          <a:blip r:embed="rId3"/>
          <a:stretch/>
        </p:blipFill>
        <p:spPr>
          <a:xfrm>
            <a:off x="1601640" y="492480"/>
            <a:ext cx="5480640" cy="1959120"/>
          </a:xfrm>
          <a:prstGeom prst="rect">
            <a:avLst/>
          </a:prstGeom>
          <a:ln>
            <a:noFill/>
          </a:ln>
        </p:spPr>
      </p:pic>
      <p:sp>
        <p:nvSpPr>
          <p:cNvPr id="324" name="CustomShape 2"/>
          <p:cNvSpPr/>
          <p:nvPr/>
        </p:nvSpPr>
        <p:spPr>
          <a:xfrm>
            <a:off x="2932281" y="4226725"/>
            <a:ext cx="45716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000" b="0" i="1" strike="noStrike" spc="-1" dirty="0">
                <a:solidFill>
                  <a:srgbClr val="000000"/>
                </a:solidFill>
                <a:latin typeface="Calibri Light"/>
              </a:rPr>
              <a:t>Appuyer sur Entrée pour continuer</a:t>
            </a:r>
            <a:endParaRPr lang="fr-FR" sz="2000" b="0" strike="noStrike" spc="-1" dirty="0">
              <a:latin typeface="Arial"/>
            </a:endParaRPr>
          </a:p>
        </p:txBody>
      </p:sp>
    </p:spTree>
  </p:cSld>
  <p:clrMapOvr>
    <a:masterClrMapping/>
  </p:clrMapOvr>
  <p:transition spd="slow" advTm="40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7589</TotalTime>
  <Words>709</Words>
  <Application>Microsoft Office PowerPoint</Application>
  <PresentationFormat>Affichage à l'écran (16:9)</PresentationFormat>
  <Paragraphs>206</Paragraphs>
  <Slides>48</Slides>
  <Notes>31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7</vt:i4>
      </vt:variant>
      <vt:variant>
        <vt:lpstr>Titres des diapositives</vt:lpstr>
      </vt:variant>
      <vt:variant>
        <vt:i4>48</vt:i4>
      </vt:variant>
    </vt:vector>
  </HeadingPairs>
  <TitlesOfParts>
    <vt:vector size="61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Bertrand FILLOUX</dc:creator>
  <dc:description/>
  <cp:lastModifiedBy>Bertrand FILLOUX</cp:lastModifiedBy>
  <cp:revision>358</cp:revision>
  <dcterms:modified xsi:type="dcterms:W3CDTF">2023-01-06T09:02:59Z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31</vt:i4>
  </property>
  <property fmtid="{D5CDD505-2E9C-101B-9397-08002B2CF9AE}" pid="8" name="PresentationFormat">
    <vt:lpwstr>Affichage à l'écran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48</vt:i4>
  </property>
</Properties>
</file>