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713" r:id="rId4"/>
    <p:sldMasterId id="2147483726" r:id="rId5"/>
  </p:sldMasterIdLst>
  <p:notesMasterIdLst>
    <p:notesMasterId r:id="rId30"/>
  </p:notesMasterIdLst>
  <p:sldIdLst>
    <p:sldId id="256" r:id="rId6"/>
    <p:sldId id="257" r:id="rId7"/>
    <p:sldId id="258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4" r:id="rId26"/>
    <p:sldId id="301" r:id="rId27"/>
    <p:sldId id="302" r:id="rId28"/>
    <p:sldId id="303" r:id="rId29"/>
  </p:sldIdLst>
  <p:sldSz cx="9144000" cy="5143500" type="screen16x9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165" y="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z="1350" b="0" strike="noStrike" spc="-1">
                <a:solidFill>
                  <a:srgbClr val="000000"/>
                </a:solidFill>
                <a:latin typeface="Calibri"/>
              </a:rPr>
              <a:t>Cliquez pour déplacer la diapo</a:t>
            </a:r>
          </a:p>
        </p:txBody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b="0" strike="noStrike" spc="-1">
                <a:latin typeface="Arial"/>
              </a:rPr>
              <a:t>Cliquez pour modifier le format des notes</a:t>
            </a:r>
          </a:p>
        </p:txBody>
      </p:sp>
      <p:sp>
        <p:nvSpPr>
          <p:cNvPr id="28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1400" b="0" strike="noStrike" spc="-1">
                <a:latin typeface="Times New Roman"/>
              </a:rPr>
              <a:t>&lt;en-tête&gt;</a:t>
            </a:r>
          </a:p>
        </p:txBody>
      </p:sp>
      <p:sp>
        <p:nvSpPr>
          <p:cNvPr id="290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fr-FR" sz="1400" b="0" strike="noStrike" spc="-1">
                <a:latin typeface="Times New Roman"/>
              </a:rPr>
              <a:t>&lt;date/heure&gt;</a:t>
            </a:r>
          </a:p>
        </p:txBody>
      </p:sp>
      <p:sp>
        <p:nvSpPr>
          <p:cNvPr id="291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fr-FR" sz="1400" b="0" strike="noStrike" spc="-1">
                <a:latin typeface="Times New Roman"/>
              </a:rPr>
              <a:t>&lt;pied de page&gt;</a:t>
            </a:r>
          </a:p>
        </p:txBody>
      </p:sp>
      <p:sp>
        <p:nvSpPr>
          <p:cNvPr id="292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02A1BEAD-08AE-447A-BBC7-C5417775FD3E}" type="slidenum">
              <a:rPr lang="fr-FR" sz="1400" b="0" strike="noStrike" spc="-1">
                <a:latin typeface="Times New Roman"/>
              </a:rPr>
              <a:pPr algn="r"/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TextShape 1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E4574863-73AF-41C7-ADEA-7557313CA2DE}" type="slidenum">
              <a:rPr lang="fr-FR" sz="1400" b="0" strike="noStrike" spc="-1">
                <a:latin typeface="Times New Roman"/>
                <a:ea typeface="Arial Unicode MS"/>
              </a:rPr>
              <a:pPr algn="r">
                <a:lnSpc>
                  <a:spcPct val="100000"/>
                </a:lnSpc>
              </a:pPr>
              <a:t>1</a:t>
            </a:fld>
            <a:endParaRPr lang="fr-FR" sz="1400" b="0" strike="noStrike" spc="-1">
              <a:latin typeface="Times New Roman"/>
            </a:endParaRPr>
          </a:p>
        </p:txBody>
      </p:sp>
      <p:sp>
        <p:nvSpPr>
          <p:cNvPr id="539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prstGeom prst="rect">
            <a:avLst/>
          </a:prstGeom>
        </p:spPr>
      </p:sp>
      <p:sp>
        <p:nvSpPr>
          <p:cNvPr id="540" name="PlaceHolder 3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10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prstGeom prst="rect">
            <a:avLst/>
          </a:prstGeom>
        </p:spPr>
      </p:sp>
      <p:sp>
        <p:nvSpPr>
          <p:cNvPr id="59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591" name="TextShape 3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EA39BEF9-6AF2-49C3-97FB-EFA0BF8DFC12}" type="slidenum">
              <a:rPr lang="fr-FR" sz="1400" b="0" strike="noStrike" spc="-1">
                <a:latin typeface="Times New Roman"/>
                <a:ea typeface="Arial Unicode MS"/>
              </a:rPr>
              <a:pPr algn="r">
                <a:lnSpc>
                  <a:spcPct val="100000"/>
                </a:lnSpc>
              </a:pPr>
              <a:t>11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prstGeom prst="rect">
            <a:avLst/>
          </a:prstGeom>
        </p:spPr>
      </p:sp>
      <p:sp>
        <p:nvSpPr>
          <p:cNvPr id="59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594" name="TextShape 3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AC92223E-D305-4B2B-BF03-88DE5FA62137}" type="slidenum">
              <a:rPr lang="fr-FR" sz="1400" b="0" strike="noStrike" spc="-1">
                <a:latin typeface="Times New Roman"/>
                <a:ea typeface="Arial Unicode MS"/>
              </a:rPr>
              <a:pPr algn="r">
                <a:lnSpc>
                  <a:spcPct val="100000"/>
                </a:lnSpc>
              </a:pPr>
              <a:t>12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prstGeom prst="rect">
            <a:avLst/>
          </a:prstGeom>
        </p:spPr>
      </p:sp>
      <p:sp>
        <p:nvSpPr>
          <p:cNvPr id="59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597" name="TextShape 3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5CD65197-C5C4-4868-AAAE-CC7D5A94CEB7}" type="slidenum">
              <a:rPr lang="fr-FR" sz="1400" b="0" strike="noStrike" spc="-1">
                <a:latin typeface="Times New Roman"/>
                <a:ea typeface="Arial Unicode MS"/>
              </a:rPr>
              <a:pPr algn="r">
                <a:lnSpc>
                  <a:spcPct val="100000"/>
                </a:lnSpc>
              </a:pPr>
              <a:t>13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prstGeom prst="rect">
            <a:avLst/>
          </a:prstGeom>
        </p:spPr>
      </p:sp>
      <p:sp>
        <p:nvSpPr>
          <p:cNvPr id="59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600" name="TextShape 3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973C52F1-C611-416B-BECB-C5D952EC2CA7}" type="slidenum">
              <a:rPr lang="fr-FR" sz="1400" b="0" strike="noStrike" spc="-1">
                <a:latin typeface="Times New Roman"/>
                <a:ea typeface="Arial Unicode MS"/>
              </a:rPr>
              <a:pPr algn="r">
                <a:lnSpc>
                  <a:spcPct val="100000"/>
                </a:lnSpc>
              </a:pPr>
              <a:t>14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prstGeom prst="rect">
            <a:avLst/>
          </a:prstGeom>
        </p:spPr>
      </p:sp>
      <p:sp>
        <p:nvSpPr>
          <p:cNvPr id="60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603" name="TextShape 3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690B5318-CCFE-4172-98F2-3A590EABB974}" type="slidenum">
              <a:rPr lang="fr-FR" sz="1400" b="0" strike="noStrike" spc="-1">
                <a:latin typeface="Times New Roman"/>
                <a:ea typeface="Arial Unicode MS"/>
              </a:rPr>
              <a:pPr algn="r">
                <a:lnSpc>
                  <a:spcPct val="100000"/>
                </a:lnSpc>
              </a:pPr>
              <a:t>15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prstGeom prst="rect">
            <a:avLst/>
          </a:prstGeom>
        </p:spPr>
      </p:sp>
      <p:sp>
        <p:nvSpPr>
          <p:cNvPr id="60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606" name="TextShape 3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2559CBFE-E45E-4B3F-845E-8BDEE11476C0}" type="slidenum">
              <a:rPr lang="fr-FR" sz="1400" b="0" strike="noStrike" spc="-1">
                <a:latin typeface="Times New Roman"/>
                <a:ea typeface="Arial Unicode MS"/>
              </a:rPr>
              <a:pPr algn="r">
                <a:lnSpc>
                  <a:spcPct val="100000"/>
                </a:lnSpc>
              </a:pPr>
              <a:t>16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prstGeom prst="rect">
            <a:avLst/>
          </a:prstGeom>
        </p:spPr>
      </p:sp>
      <p:sp>
        <p:nvSpPr>
          <p:cNvPr id="60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609" name="TextShape 3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664B9873-DC1F-4C00-8535-A08C82F2414B}" type="slidenum">
              <a:rPr lang="fr-FR" sz="1400" b="0" strike="noStrike" spc="-1">
                <a:latin typeface="Times New Roman"/>
                <a:ea typeface="Arial Unicode MS"/>
              </a:rPr>
              <a:pPr algn="r">
                <a:lnSpc>
                  <a:spcPct val="100000"/>
                </a:lnSpc>
              </a:pPr>
              <a:t>17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prstGeom prst="rect">
            <a:avLst/>
          </a:prstGeom>
        </p:spPr>
      </p:sp>
      <p:sp>
        <p:nvSpPr>
          <p:cNvPr id="61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612" name="TextShape 3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FFB50E71-9348-4936-AA35-5F6E541E6140}" type="slidenum">
              <a:rPr lang="fr-FR" sz="1400" b="0" strike="noStrike" spc="-1">
                <a:latin typeface="Times New Roman"/>
                <a:ea typeface="Arial Unicode MS"/>
              </a:rPr>
              <a:pPr algn="r">
                <a:lnSpc>
                  <a:spcPct val="100000"/>
                </a:lnSpc>
              </a:pPr>
              <a:t>18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prstGeom prst="rect">
            <a:avLst/>
          </a:prstGeom>
        </p:spPr>
      </p:sp>
      <p:sp>
        <p:nvSpPr>
          <p:cNvPr id="61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615" name="TextShape 3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8C7F96DC-E6B8-4ECC-B1D3-94612A66A178}" type="slidenum">
              <a:rPr lang="fr-FR" sz="1400" b="0" strike="noStrike" spc="-1">
                <a:latin typeface="Times New Roman"/>
                <a:ea typeface="Arial Unicode MS"/>
              </a:rPr>
              <a:pPr algn="r">
                <a:lnSpc>
                  <a:spcPct val="100000"/>
                </a:lnSpc>
              </a:pPr>
              <a:t>19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prstGeom prst="rect">
            <a:avLst/>
          </a:prstGeom>
        </p:spPr>
      </p:sp>
      <p:sp>
        <p:nvSpPr>
          <p:cNvPr id="61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618" name="TextShape 3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8698B79F-ABC1-46CD-8E79-EEE0E12E45A8}" type="slidenum">
              <a:rPr lang="fr-FR" sz="1400" b="0" strike="noStrike" spc="-1">
                <a:latin typeface="Times New Roman"/>
                <a:ea typeface="Arial Unicode MS"/>
              </a:rPr>
              <a:pPr algn="r">
                <a:lnSpc>
                  <a:spcPct val="100000"/>
                </a:lnSpc>
              </a:pPr>
              <a:t>20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TextShape 1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E216BFCF-E198-44CE-AE41-7F675EBEA2C9}" type="slidenum">
              <a:rPr lang="fr-FR" sz="1400" b="0" strike="noStrike" spc="-1">
                <a:latin typeface="Times New Roman"/>
                <a:ea typeface="Arial Unicode MS"/>
              </a:rPr>
              <a:pPr algn="r">
                <a:lnSpc>
                  <a:spcPct val="100000"/>
                </a:lnSpc>
              </a:pPr>
              <a:t>2</a:t>
            </a:fld>
            <a:endParaRPr lang="fr-FR" sz="1400" b="0" strike="noStrike" spc="-1">
              <a:latin typeface="Times New Roman"/>
            </a:endParaRPr>
          </a:p>
        </p:txBody>
      </p:sp>
      <p:sp>
        <p:nvSpPr>
          <p:cNvPr id="542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prstGeom prst="rect">
            <a:avLst/>
          </a:prstGeom>
        </p:spPr>
      </p:sp>
      <p:sp>
        <p:nvSpPr>
          <p:cNvPr id="543" name="PlaceHolder 3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10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prstGeom prst="rect">
            <a:avLst/>
          </a:prstGeom>
        </p:spPr>
      </p:sp>
      <p:sp>
        <p:nvSpPr>
          <p:cNvPr id="61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618" name="TextShape 3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8698B79F-ABC1-46CD-8E79-EEE0E12E45A8}" type="slidenum">
              <a:rPr lang="fr-FR" sz="1400" b="0" strike="noStrike" spc="-1">
                <a:latin typeface="Times New Roman"/>
                <a:ea typeface="Arial Unicode MS"/>
              </a:rPr>
              <a:pPr algn="r">
                <a:lnSpc>
                  <a:spcPct val="100000"/>
                </a:lnSpc>
              </a:pPr>
              <a:t>21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prstGeom prst="rect">
            <a:avLst/>
          </a:prstGeom>
        </p:spPr>
      </p:sp>
      <p:sp>
        <p:nvSpPr>
          <p:cNvPr id="62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624" name="TextShape 3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BDC6E380-81B2-450F-969A-B24FF2849E5B}" type="slidenum">
              <a:rPr lang="fr-FR" sz="1400" b="0" strike="noStrike" spc="-1">
                <a:latin typeface="Times New Roman"/>
                <a:ea typeface="Arial Unicode MS"/>
              </a:rPr>
              <a:pPr algn="r">
                <a:lnSpc>
                  <a:spcPct val="100000"/>
                </a:lnSpc>
              </a:pPr>
              <a:t>22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prstGeom prst="rect">
            <a:avLst/>
          </a:prstGeom>
        </p:spPr>
      </p:sp>
      <p:sp>
        <p:nvSpPr>
          <p:cNvPr id="62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 dirty="0">
              <a:latin typeface="Arial"/>
            </a:endParaRPr>
          </a:p>
        </p:txBody>
      </p:sp>
      <p:sp>
        <p:nvSpPr>
          <p:cNvPr id="627" name="TextShape 3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A225D9E2-7381-487A-9672-341FE7E6F831}" type="slidenum">
              <a:rPr lang="fr-FR" sz="1400" b="0" strike="noStrike" spc="-1">
                <a:latin typeface="Times New Roman"/>
                <a:ea typeface="Arial Unicode MS"/>
              </a:rPr>
              <a:pPr algn="r">
                <a:lnSpc>
                  <a:spcPct val="100000"/>
                </a:lnSpc>
              </a:pPr>
              <a:t>23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TextShape 1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E85E5422-28BB-4EB4-B34E-A3674DC846F2}" type="slidenum">
              <a:rPr lang="fr-FR" sz="1400" b="0" strike="noStrike" spc="-1">
                <a:latin typeface="Times New Roman"/>
                <a:ea typeface="Arial Unicode MS"/>
              </a:rPr>
              <a:pPr algn="r">
                <a:lnSpc>
                  <a:spcPct val="100000"/>
                </a:lnSpc>
              </a:pPr>
              <a:t>24</a:t>
            </a:fld>
            <a:endParaRPr lang="fr-FR" sz="1400" b="0" strike="noStrike" spc="-1">
              <a:latin typeface="Times New Roman"/>
            </a:endParaRPr>
          </a:p>
        </p:txBody>
      </p:sp>
      <p:sp>
        <p:nvSpPr>
          <p:cNvPr id="629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prstGeom prst="rect">
            <a:avLst/>
          </a:prstGeom>
        </p:spPr>
      </p:sp>
      <p:sp>
        <p:nvSpPr>
          <p:cNvPr id="630" name="PlaceHolder 3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10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prstGeom prst="rect">
            <a:avLst/>
          </a:prstGeom>
        </p:spPr>
      </p:sp>
      <p:sp>
        <p:nvSpPr>
          <p:cNvPr id="56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570" name="TextShape 3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B75C18FB-ED2E-4563-8128-46C036D43C2C}" type="slidenum">
              <a:rPr lang="fr-FR" sz="1400" b="0" strike="noStrike" spc="-1">
                <a:latin typeface="Times New Roman"/>
                <a:ea typeface="Arial Unicode MS"/>
              </a:rPr>
              <a:pPr algn="r">
                <a:lnSpc>
                  <a:spcPct val="100000"/>
                </a:lnSpc>
              </a:pPr>
              <a:t>4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prstGeom prst="rect">
            <a:avLst/>
          </a:prstGeom>
        </p:spPr>
      </p:sp>
      <p:sp>
        <p:nvSpPr>
          <p:cNvPr id="57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573" name="TextShape 3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F286EAA2-B7E9-4365-AE76-D6ECEBC33EAB}" type="slidenum">
              <a:rPr lang="fr-FR" sz="1400" b="0" strike="noStrike" spc="-1">
                <a:latin typeface="Times New Roman"/>
                <a:ea typeface="Arial Unicode MS"/>
              </a:rPr>
              <a:pPr algn="r">
                <a:lnSpc>
                  <a:spcPct val="100000"/>
                </a:lnSpc>
              </a:pPr>
              <a:t>5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prstGeom prst="rect">
            <a:avLst/>
          </a:prstGeom>
        </p:spPr>
      </p:sp>
      <p:sp>
        <p:nvSpPr>
          <p:cNvPr id="57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576" name="TextShape 3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723D837D-8C0E-45CE-9807-2E6055222BD5}" type="slidenum">
              <a:rPr lang="fr-FR" sz="1400" b="0" strike="noStrike" spc="-1">
                <a:latin typeface="Times New Roman"/>
                <a:ea typeface="Arial Unicode MS"/>
              </a:rPr>
              <a:pPr algn="r">
                <a:lnSpc>
                  <a:spcPct val="100000"/>
                </a:lnSpc>
              </a:pPr>
              <a:t>6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prstGeom prst="rect">
            <a:avLst/>
          </a:prstGeom>
        </p:spPr>
      </p:sp>
      <p:sp>
        <p:nvSpPr>
          <p:cNvPr id="57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579" name="TextShape 3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5F80B5EE-FF99-4248-B78B-4A852EFC5CB2}" type="slidenum">
              <a:rPr lang="fr-FR" sz="1400" b="0" strike="noStrike" spc="-1">
                <a:latin typeface="Times New Roman"/>
                <a:ea typeface="Arial Unicode MS"/>
              </a:rPr>
              <a:pPr algn="r">
                <a:lnSpc>
                  <a:spcPct val="100000"/>
                </a:lnSpc>
              </a:pPr>
              <a:t>7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prstGeom prst="rect">
            <a:avLst/>
          </a:prstGeom>
        </p:spPr>
      </p:sp>
      <p:sp>
        <p:nvSpPr>
          <p:cNvPr id="58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582" name="TextShape 3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1AF793B9-37B8-4A6B-804A-5F9508A1DBB2}" type="slidenum">
              <a:rPr lang="fr-FR" sz="1400" b="0" strike="noStrike" spc="-1">
                <a:latin typeface="Times New Roman"/>
                <a:ea typeface="Arial Unicode MS"/>
              </a:rPr>
              <a:pPr algn="r">
                <a:lnSpc>
                  <a:spcPct val="100000"/>
                </a:lnSpc>
              </a:pPr>
              <a:t>8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prstGeom prst="rect">
            <a:avLst/>
          </a:prstGeom>
        </p:spPr>
      </p:sp>
      <p:sp>
        <p:nvSpPr>
          <p:cNvPr id="58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585" name="TextShape 3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881EDC7B-7632-4DA3-9CC9-FB89D359FCEC}" type="slidenum">
              <a:rPr lang="fr-FR" sz="1400" b="0" strike="noStrike" spc="-1">
                <a:latin typeface="Times New Roman"/>
                <a:ea typeface="Arial Unicode MS"/>
              </a:rPr>
              <a:pPr algn="r">
                <a:lnSpc>
                  <a:spcPct val="100000"/>
                </a:lnSpc>
              </a:pPr>
              <a:t>9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prstGeom prst="rect">
            <a:avLst/>
          </a:prstGeom>
        </p:spPr>
      </p:sp>
      <p:sp>
        <p:nvSpPr>
          <p:cNvPr id="58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588" name="TextShape 3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DA1D1CA1-A015-4FF8-9EBD-0D3A517647B5}" type="slidenum">
              <a:rPr lang="fr-FR" sz="1400" b="0" strike="noStrike" spc="-1">
                <a:latin typeface="Times New Roman"/>
                <a:ea typeface="Arial Unicode MS"/>
              </a:rPr>
              <a:pPr algn="r">
                <a:lnSpc>
                  <a:spcPct val="100000"/>
                </a:lnSpc>
              </a:pPr>
              <a:t>10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6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8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2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3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4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5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9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2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3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4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5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6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16000"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audio" Target="../media/audio1.wav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audio" Target="../media/audio1.wav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audio" Target="../media/audio1.wav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/>
          </p:nvPr>
        </p:nvSpPr>
        <p:spPr>
          <a:xfrm>
            <a:off x="628560" y="4767120"/>
            <a:ext cx="2057040" cy="2736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D7066837-1BC5-46E9-8AEA-AB2D3D819576}" type="datetime1">
              <a:rPr lang="fr-FR" sz="9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25/01/2024</a:t>
            </a:fld>
            <a:endParaRPr lang="fr-FR" sz="900" b="0" strike="noStrike" spc="-1"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ftr"/>
          </p:nvPr>
        </p:nvSpPr>
        <p:spPr>
          <a:xfrm>
            <a:off x="3029040" y="4767120"/>
            <a:ext cx="3085920" cy="273600"/>
          </a:xfrm>
          <a:prstGeom prst="rect">
            <a:avLst/>
          </a:prstGeom>
        </p:spPr>
        <p:txBody>
          <a:bodyPr anchor="ctr"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458040" y="4767120"/>
            <a:ext cx="2057040" cy="27360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DFBC3206-6FCD-45D8-987A-48B01CD257CB}" type="slidenum">
              <a:rPr lang="fr-FR" sz="9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‹N°›</a:t>
            </a:fld>
            <a:endParaRPr lang="fr-FR" sz="9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z="1350" b="0" strike="noStrike" spc="-1">
                <a:solidFill>
                  <a:srgbClr val="000000"/>
                </a:solidFill>
                <a:latin typeface="Calibri"/>
              </a:rPr>
              <a:t>Cliquez pour éditer le format du texte-titre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1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5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35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35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 advClick="0" advTm="16000">
    <p:sndAc>
      <p:stSnd>
        <p:snd r:embed="rId14" name="chimes.wav"/>
      </p:stSnd>
    </p:sndAc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dt"/>
          </p:nvPr>
        </p:nvSpPr>
        <p:spPr>
          <a:xfrm>
            <a:off x="628560" y="4767120"/>
            <a:ext cx="2057040" cy="2736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A9D7493D-BBF4-43EE-814A-076B015A47F5}" type="datetime1">
              <a:rPr lang="fr-FR" sz="9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25/01/2024</a:t>
            </a:fld>
            <a:endParaRPr lang="fr-FR" sz="900" b="0" strike="noStrike" spc="-1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/>
          </p:nvPr>
        </p:nvSpPr>
        <p:spPr>
          <a:xfrm>
            <a:off x="3029040" y="4767120"/>
            <a:ext cx="3085920" cy="273600"/>
          </a:xfrm>
          <a:prstGeom prst="rect">
            <a:avLst/>
          </a:prstGeom>
        </p:spPr>
        <p:txBody>
          <a:bodyPr anchor="ctr"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/>
          </p:nvPr>
        </p:nvSpPr>
        <p:spPr>
          <a:xfrm>
            <a:off x="6458040" y="4767120"/>
            <a:ext cx="2057040" cy="27360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DBC551BD-E7D7-483B-812B-B53C42406502}" type="slidenum">
              <a:rPr lang="fr-FR" sz="9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‹N°›</a:t>
            </a:fld>
            <a:endParaRPr lang="fr-FR" sz="9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z="1350" b="0" strike="noStrike" spc="-1">
                <a:solidFill>
                  <a:srgbClr val="000000"/>
                </a:solidFill>
                <a:latin typeface="Calibri"/>
              </a:rPr>
              <a:t>Cliquez pour éditer le format du texte-titre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1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5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35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35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spd="slow" advClick="0" advTm="16000">
    <p:sndAc>
      <p:stSnd>
        <p:snd r:embed="rId14" name="chimes.wav"/>
      </p:stSnd>
    </p:sndAc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1143000" y="841680"/>
            <a:ext cx="6857640" cy="179028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fr-FR" sz="4500" b="0" strike="noStrike" spc="-1">
                <a:solidFill>
                  <a:srgbClr val="000000"/>
                </a:solidFill>
                <a:latin typeface="Calibri Light"/>
              </a:rPr>
              <a:t>Modifiez le style du titre</a:t>
            </a:r>
            <a:endParaRPr lang="fr-FR" sz="45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dt"/>
          </p:nvPr>
        </p:nvSpPr>
        <p:spPr>
          <a:xfrm>
            <a:off x="628560" y="4767120"/>
            <a:ext cx="2057040" cy="2736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7DA3770D-10B5-4CAC-B558-99FB7F45E2BA}" type="datetime1">
              <a:rPr lang="fr-FR" sz="9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25/01/2024</a:t>
            </a:fld>
            <a:endParaRPr lang="fr-FR" sz="900" b="0" strike="noStrike" spc="-1"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ftr"/>
          </p:nvPr>
        </p:nvSpPr>
        <p:spPr>
          <a:xfrm>
            <a:off x="3029040" y="4767120"/>
            <a:ext cx="3085920" cy="273600"/>
          </a:xfrm>
          <a:prstGeom prst="rect">
            <a:avLst/>
          </a:prstGeom>
        </p:spPr>
        <p:txBody>
          <a:bodyPr anchor="ctr"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sldNum"/>
          </p:nvPr>
        </p:nvSpPr>
        <p:spPr>
          <a:xfrm>
            <a:off x="6458040" y="4767120"/>
            <a:ext cx="2057040" cy="27360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FEF10C0D-F6FD-4D94-84CD-B13FBEE80158}" type="slidenum">
              <a:rPr lang="fr-FR" sz="9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‹N°›</a:t>
            </a:fld>
            <a:endParaRPr lang="fr-FR" sz="900" b="0" strike="noStrike" spc="-1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1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5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35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35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 spd="slow" advClick="0" advTm="16000">
    <p:sndAc>
      <p:stSnd>
        <p:snd r:embed="rId14" name="chimes.wav"/>
      </p:stSnd>
    </p:sndAc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39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fr-FR" sz="3300" b="0" strike="noStrike" spc="-1">
                <a:solidFill>
                  <a:srgbClr val="000000"/>
                </a:solidFill>
                <a:latin typeface="Calibri Light"/>
              </a:rPr>
              <a:t>Modifiez le style du titre</a:t>
            </a:r>
            <a:endParaRPr lang="fr-FR" sz="33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628560" y="1369080"/>
            <a:ext cx="7886520" cy="3263040"/>
          </a:xfrm>
          <a:prstGeom prst="rect">
            <a:avLst/>
          </a:prstGeom>
        </p:spPr>
        <p:txBody>
          <a:bodyPr/>
          <a:lstStyle/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100" b="0" strike="noStrike" spc="-1">
                <a:solidFill>
                  <a:srgbClr val="000000"/>
                </a:solidFill>
                <a:latin typeface="Calibri"/>
              </a:rPr>
              <a:t>Cliquez pour modifier les styles du texte du masque</a:t>
            </a:r>
          </a:p>
          <a:p>
            <a:pPr marL="514440" lvl="1" indent="-1710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Deuxième niveau</a:t>
            </a:r>
          </a:p>
          <a:p>
            <a:pPr marL="857160" lvl="2" indent="-1710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fr-FR" sz="1500" b="0" strike="noStrike" spc="-1">
                <a:solidFill>
                  <a:srgbClr val="000000"/>
                </a:solidFill>
                <a:latin typeface="Calibri"/>
              </a:rPr>
              <a:t>Troisième niveau</a:t>
            </a:r>
          </a:p>
          <a:p>
            <a:pPr marL="1200240" lvl="3" indent="-1710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fr-FR" sz="1350" b="0" strike="noStrike" spc="-1">
                <a:solidFill>
                  <a:srgbClr val="000000"/>
                </a:solidFill>
                <a:latin typeface="Calibri"/>
              </a:rPr>
              <a:t>Quatrième niveau</a:t>
            </a:r>
          </a:p>
          <a:p>
            <a:pPr marL="1542960" lvl="4" indent="-1710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fr-FR" sz="1350" b="0" strike="noStrike" spc="-1">
                <a:solidFill>
                  <a:srgbClr val="000000"/>
                </a:solidFill>
                <a:latin typeface="Calibri"/>
              </a:rPr>
              <a:t>Cinquième niveau</a:t>
            </a:r>
          </a:p>
        </p:txBody>
      </p:sp>
      <p:sp>
        <p:nvSpPr>
          <p:cNvPr id="207" name="PlaceHolder 3"/>
          <p:cNvSpPr>
            <a:spLocks noGrp="1"/>
          </p:cNvSpPr>
          <p:nvPr>
            <p:ph type="dt"/>
          </p:nvPr>
        </p:nvSpPr>
        <p:spPr>
          <a:xfrm>
            <a:off x="628560" y="4767120"/>
            <a:ext cx="2057040" cy="2736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9F8BFDCB-AD8B-4019-95B0-6CE5EE23EF80}" type="datetime1">
              <a:rPr lang="fr-FR" sz="9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25/01/2024</a:t>
            </a:fld>
            <a:endParaRPr lang="fr-FR" sz="900" b="0" strike="noStrike" spc="-1">
              <a:latin typeface="Times New Roman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 type="ftr"/>
          </p:nvPr>
        </p:nvSpPr>
        <p:spPr>
          <a:xfrm>
            <a:off x="3029040" y="4767120"/>
            <a:ext cx="3085920" cy="273600"/>
          </a:xfrm>
          <a:prstGeom prst="rect">
            <a:avLst/>
          </a:prstGeom>
        </p:spPr>
        <p:txBody>
          <a:bodyPr anchor="ctr"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209" name="PlaceHolder 5"/>
          <p:cNvSpPr>
            <a:spLocks noGrp="1"/>
          </p:cNvSpPr>
          <p:nvPr>
            <p:ph type="sldNum"/>
          </p:nvPr>
        </p:nvSpPr>
        <p:spPr>
          <a:xfrm>
            <a:off x="6458040" y="4767120"/>
            <a:ext cx="2057040" cy="27360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7F34F982-B8A2-4C3A-955A-97ACC904DCB9}" type="slidenum">
              <a:rPr lang="fr-FR" sz="9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‹N°›</a:t>
            </a:fld>
            <a:endParaRPr lang="fr-FR" sz="9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ransition spd="slow" advClick="0" advTm="16000">
    <p:sndAc>
      <p:stSnd>
        <p:snd r:embed="rId14" name="chimes.wav"/>
      </p:stSnd>
    </p:sndAc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dt"/>
          </p:nvPr>
        </p:nvSpPr>
        <p:spPr>
          <a:xfrm>
            <a:off x="628560" y="4767120"/>
            <a:ext cx="2057040" cy="2736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5A6E1913-F0E6-4AB4-8154-1AA088A77735}" type="datetime1">
              <a:rPr lang="fr-FR" sz="9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25/01/2024</a:t>
            </a:fld>
            <a:endParaRPr lang="fr-FR" sz="900" b="0" strike="noStrike" spc="-1">
              <a:latin typeface="Times New Roman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 type="ftr"/>
          </p:nvPr>
        </p:nvSpPr>
        <p:spPr>
          <a:xfrm>
            <a:off x="3029040" y="4767120"/>
            <a:ext cx="3085920" cy="273600"/>
          </a:xfrm>
          <a:prstGeom prst="rect">
            <a:avLst/>
          </a:prstGeom>
        </p:spPr>
        <p:txBody>
          <a:bodyPr anchor="ctr"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248" name="PlaceHolder 3"/>
          <p:cNvSpPr>
            <a:spLocks noGrp="1"/>
          </p:cNvSpPr>
          <p:nvPr>
            <p:ph type="sldNum"/>
          </p:nvPr>
        </p:nvSpPr>
        <p:spPr>
          <a:xfrm>
            <a:off x="6458040" y="4767120"/>
            <a:ext cx="2057040" cy="27360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B37DFA11-9B75-41E6-9B28-83DC321D3C7C}" type="slidenum">
              <a:rPr lang="fr-FR" sz="9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‹N°›</a:t>
            </a:fld>
            <a:endParaRPr lang="fr-FR" sz="900" b="0" strike="noStrike" spc="-1">
              <a:latin typeface="Times New Roman"/>
            </a:endParaRPr>
          </a:p>
        </p:txBody>
      </p:sp>
      <p:sp>
        <p:nvSpPr>
          <p:cNvPr id="249" name="PlaceHolder 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z="1350" b="0" strike="noStrike" spc="-1">
                <a:solidFill>
                  <a:srgbClr val="000000"/>
                </a:solidFill>
                <a:latin typeface="Calibri"/>
              </a:rPr>
              <a:t>Cliquez pour éditer le format du texte-titre</a:t>
            </a:r>
          </a:p>
        </p:txBody>
      </p:sp>
      <p:sp>
        <p:nvSpPr>
          <p:cNvPr id="250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1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5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35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35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ransition spd="slow" advClick="0" advTm="16000">
    <p:sndAc>
      <p:stSnd>
        <p:snd r:embed="rId14" name="chimes.wav"/>
      </p:stSnd>
    </p:sndAc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Image 3"/>
          <p:cNvPicPr/>
          <p:nvPr/>
        </p:nvPicPr>
        <p:blipFill>
          <a:blip r:embed="rId4"/>
          <a:stretch/>
        </p:blipFill>
        <p:spPr>
          <a:xfrm>
            <a:off x="766080" y="565560"/>
            <a:ext cx="6935760" cy="2479320"/>
          </a:xfrm>
          <a:prstGeom prst="rect">
            <a:avLst/>
          </a:prstGeom>
          <a:ln>
            <a:noFill/>
          </a:ln>
        </p:spPr>
      </p:pic>
      <p:sp>
        <p:nvSpPr>
          <p:cNvPr id="294" name="CustomShape 1"/>
          <p:cNvSpPr/>
          <p:nvPr/>
        </p:nvSpPr>
        <p:spPr>
          <a:xfrm>
            <a:off x="2903400" y="3158640"/>
            <a:ext cx="2971080" cy="1166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/>
          <a:lstStyle/>
          <a:p>
            <a:pPr algn="ctr">
              <a:lnSpc>
                <a:spcPct val="100000"/>
              </a:lnSpc>
            </a:pPr>
            <a:r>
              <a:rPr lang="fr-FR" sz="7200" b="1" strike="noStrike" spc="-1" dirty="0">
                <a:solidFill>
                  <a:srgbClr val="A8C81D"/>
                </a:solidFill>
                <a:latin typeface="Calibri"/>
              </a:rPr>
              <a:t>2024</a:t>
            </a:r>
            <a:endParaRPr lang="fr-FR" sz="7200" b="0" strike="noStrike" spc="-1" dirty="0">
              <a:latin typeface="Arial"/>
            </a:endParaRPr>
          </a:p>
        </p:txBody>
      </p:sp>
      <p:sp>
        <p:nvSpPr>
          <p:cNvPr id="295" name="CustomShape 2"/>
          <p:cNvSpPr/>
          <p:nvPr/>
        </p:nvSpPr>
        <p:spPr>
          <a:xfrm>
            <a:off x="4502880" y="2225520"/>
            <a:ext cx="138240" cy="69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</p:spTree>
  </p:cSld>
  <p:clrMapOvr>
    <a:masterClrMapping/>
  </p:clrMapOvr>
  <p:transition spd="slow" advTm="4000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CustomShape 1"/>
          <p:cNvSpPr/>
          <p:nvPr/>
        </p:nvSpPr>
        <p:spPr>
          <a:xfrm>
            <a:off x="395280" y="315720"/>
            <a:ext cx="854640" cy="54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000" b="1" strike="noStrike" spc="-1" dirty="0">
                <a:solidFill>
                  <a:srgbClr val="00B050"/>
                </a:solidFill>
                <a:latin typeface="Calibri"/>
              </a:rPr>
              <a:t>7.</a:t>
            </a:r>
            <a:endParaRPr lang="fr-FR" sz="3000" b="0" strike="noStrike" spc="-1" dirty="0">
              <a:latin typeface="Arial"/>
            </a:endParaRPr>
          </a:p>
        </p:txBody>
      </p:sp>
      <p:sp>
        <p:nvSpPr>
          <p:cNvPr id="484" name="CustomShape 2"/>
          <p:cNvSpPr/>
          <p:nvPr/>
        </p:nvSpPr>
        <p:spPr>
          <a:xfrm>
            <a:off x="8314560" y="315720"/>
            <a:ext cx="532440" cy="24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400" b="0" strike="noStrike" spc="-1" dirty="0">
                <a:solidFill>
                  <a:srgbClr val="000000"/>
                </a:solidFill>
                <a:latin typeface="Calibri"/>
              </a:rPr>
              <a:t>20 s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2" name="CustomShape 3">
            <a:extLst>
              <a:ext uri="{FF2B5EF4-FFF2-40B4-BE49-F238E27FC236}">
                <a16:creationId xmlns:a16="http://schemas.microsoft.com/office/drawing/2014/main" id="{09A74585-D6FE-D87B-41D6-F731D3B0C4F5}"/>
              </a:ext>
            </a:extLst>
          </p:cNvPr>
          <p:cNvSpPr/>
          <p:nvPr/>
        </p:nvSpPr>
        <p:spPr>
          <a:xfrm>
            <a:off x="1094528" y="589320"/>
            <a:ext cx="6954944" cy="173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4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Quelle heure peux-tu lire sur cette horloge ?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BAC938E-2416-CBAF-F6C0-E9D6A6CF48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1" y="1929859"/>
            <a:ext cx="3000397" cy="3019447"/>
          </a:xfrm>
          <a:prstGeom prst="rect">
            <a:avLst/>
          </a:prstGeom>
        </p:spPr>
      </p:pic>
    </p:spTree>
  </p:cSld>
  <p:clrMapOvr>
    <a:masterClrMapping/>
  </p:clrMapOvr>
  <p:transition spd="slow" advClick="0" advTm="2100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CustomShape 1"/>
          <p:cNvSpPr/>
          <p:nvPr/>
        </p:nvSpPr>
        <p:spPr>
          <a:xfrm>
            <a:off x="395280" y="315720"/>
            <a:ext cx="854640" cy="54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000" b="1" strike="noStrike" spc="-1" dirty="0">
                <a:solidFill>
                  <a:srgbClr val="00B050"/>
                </a:solidFill>
                <a:latin typeface="Calibri"/>
              </a:rPr>
              <a:t>8.</a:t>
            </a:r>
            <a:endParaRPr lang="fr-FR" sz="3000" b="0" strike="noStrike" spc="-1" dirty="0">
              <a:latin typeface="Arial"/>
            </a:endParaRPr>
          </a:p>
        </p:txBody>
      </p:sp>
      <p:sp>
        <p:nvSpPr>
          <p:cNvPr id="487" name="CustomShape 2"/>
          <p:cNvSpPr/>
          <p:nvPr/>
        </p:nvSpPr>
        <p:spPr>
          <a:xfrm>
            <a:off x="8127720" y="405360"/>
            <a:ext cx="532440" cy="24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alibri"/>
              </a:rPr>
              <a:t>25</a:t>
            </a:r>
            <a:r>
              <a:rPr lang="fr-FR" sz="1400" b="0" strike="noStrike" spc="-1" dirty="0">
                <a:solidFill>
                  <a:srgbClr val="000000"/>
                </a:solidFill>
                <a:latin typeface="Calibri"/>
              </a:rPr>
              <a:t> s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488" name="CustomShape 3"/>
          <p:cNvSpPr/>
          <p:nvPr/>
        </p:nvSpPr>
        <p:spPr>
          <a:xfrm>
            <a:off x="1315916" y="535494"/>
            <a:ext cx="6662520" cy="228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fr-FR" sz="4800" b="0" strike="noStrike" spc="-1" dirty="0">
              <a:latin typeface="Arial"/>
            </a:endParaRPr>
          </a:p>
        </p:txBody>
      </p:sp>
      <p:sp>
        <p:nvSpPr>
          <p:cNvPr id="4" name="CustomShape 3">
            <a:extLst>
              <a:ext uri="{FF2B5EF4-FFF2-40B4-BE49-F238E27FC236}">
                <a16:creationId xmlns:a16="http://schemas.microsoft.com/office/drawing/2014/main" id="{5AD53BBA-4504-A242-D751-B8B62ECDFECD}"/>
              </a:ext>
            </a:extLst>
          </p:cNvPr>
          <p:cNvSpPr/>
          <p:nvPr/>
        </p:nvSpPr>
        <p:spPr>
          <a:xfrm>
            <a:off x="1094528" y="589320"/>
            <a:ext cx="6954944" cy="173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4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Quelle est l’aire de cette figure en unités d’aire (ua) ?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512EDB7-89CF-1856-29FE-30D30E3C6B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8195" y="1269035"/>
            <a:ext cx="1100146" cy="110967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733F9E3-6AF8-52B5-8C69-FE1FDBF35A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9706" y="1891495"/>
            <a:ext cx="3509988" cy="313851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AAF6A6C-6DE6-0C8A-BBCC-5A12CB430403}"/>
              </a:ext>
            </a:extLst>
          </p:cNvPr>
          <p:cNvSpPr txBox="1"/>
          <p:nvPr/>
        </p:nvSpPr>
        <p:spPr>
          <a:xfrm>
            <a:off x="6540500" y="1646767"/>
            <a:ext cx="1820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rgbClr val="0070C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</a:t>
            </a:r>
          </a:p>
        </p:txBody>
      </p:sp>
    </p:spTree>
  </p:cSld>
  <p:clrMapOvr>
    <a:masterClrMapping/>
  </p:clrMapOvr>
  <p:transition spd="slow" advClick="0" advTm="2600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CustomShape 1"/>
          <p:cNvSpPr/>
          <p:nvPr/>
        </p:nvSpPr>
        <p:spPr>
          <a:xfrm>
            <a:off x="395280" y="315720"/>
            <a:ext cx="854640" cy="54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000" b="1" strike="noStrike" spc="-1" dirty="0">
                <a:solidFill>
                  <a:srgbClr val="00B050"/>
                </a:solidFill>
                <a:latin typeface="Calibri"/>
              </a:rPr>
              <a:t>9.</a:t>
            </a:r>
            <a:endParaRPr lang="fr-FR" sz="3000" b="0" strike="noStrike" spc="-1" dirty="0">
              <a:latin typeface="Arial"/>
            </a:endParaRPr>
          </a:p>
        </p:txBody>
      </p:sp>
      <p:sp>
        <p:nvSpPr>
          <p:cNvPr id="491" name="CustomShape 2"/>
          <p:cNvSpPr/>
          <p:nvPr/>
        </p:nvSpPr>
        <p:spPr>
          <a:xfrm>
            <a:off x="8059320" y="468720"/>
            <a:ext cx="532440" cy="24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alibri"/>
              </a:rPr>
              <a:t>2</a:t>
            </a:r>
            <a:r>
              <a:rPr lang="fr-FR" sz="1400" b="0" strike="noStrike" spc="-1" dirty="0">
                <a:solidFill>
                  <a:srgbClr val="000000"/>
                </a:solidFill>
                <a:latin typeface="Calibri"/>
              </a:rPr>
              <a:t>0 s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2" name="CustomShape 3">
            <a:extLst>
              <a:ext uri="{FF2B5EF4-FFF2-40B4-BE49-F238E27FC236}">
                <a16:creationId xmlns:a16="http://schemas.microsoft.com/office/drawing/2014/main" id="{982F19D4-EC6E-2A16-30DA-C521DE8ACBD8}"/>
              </a:ext>
            </a:extLst>
          </p:cNvPr>
          <p:cNvSpPr/>
          <p:nvPr/>
        </p:nvSpPr>
        <p:spPr>
          <a:xfrm>
            <a:off x="1973897" y="1703970"/>
            <a:ext cx="5196206" cy="173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4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Pour </a:t>
            </a:r>
            <a:r>
              <a:rPr lang="fr-FR" sz="4000" dirty="0">
                <a:solidFill>
                  <a:srgbClr val="00B0F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 = 8</a:t>
            </a:r>
            <a:r>
              <a:rPr lang="fr-FR" sz="4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fr-FR" sz="4000" dirty="0">
                <a:solidFill>
                  <a:srgbClr val="FFC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 = 6</a:t>
            </a:r>
            <a:r>
              <a:rPr lang="fr-FR" sz="4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</a:t>
            </a:r>
          </a:p>
          <a:p>
            <a:pPr>
              <a:lnSpc>
                <a:spcPct val="100000"/>
              </a:lnSpc>
            </a:pPr>
            <a:r>
              <a:rPr lang="fr-FR" sz="4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Combien font 2</a:t>
            </a:r>
            <a:r>
              <a:rPr lang="fr-FR" sz="4000" dirty="0">
                <a:solidFill>
                  <a:srgbClr val="00B0F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</a:t>
            </a:r>
            <a:r>
              <a:rPr lang="fr-FR" sz="4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+ 3</a:t>
            </a:r>
            <a:r>
              <a:rPr lang="fr-FR" sz="4000" dirty="0">
                <a:solidFill>
                  <a:srgbClr val="FFC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</a:t>
            </a:r>
            <a:r>
              <a:rPr lang="fr-FR" sz="4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?</a:t>
            </a:r>
          </a:p>
        </p:txBody>
      </p:sp>
    </p:spTree>
  </p:cSld>
  <p:clrMapOvr>
    <a:masterClrMapping/>
  </p:clrMapOvr>
  <p:transition spd="slow" advClick="0" advTm="3100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CustomShape 1"/>
          <p:cNvSpPr/>
          <p:nvPr/>
        </p:nvSpPr>
        <p:spPr>
          <a:xfrm>
            <a:off x="395280" y="315720"/>
            <a:ext cx="854640" cy="54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000" b="1" spc="-1" dirty="0">
                <a:solidFill>
                  <a:srgbClr val="00B050"/>
                </a:solidFill>
                <a:latin typeface="Calibri"/>
              </a:rPr>
              <a:t>1</a:t>
            </a:r>
            <a:r>
              <a:rPr lang="fr-FR" sz="3000" b="1" strike="noStrike" spc="-1" dirty="0">
                <a:solidFill>
                  <a:srgbClr val="00B050"/>
                </a:solidFill>
                <a:latin typeface="Calibri"/>
              </a:rPr>
              <a:t>0.</a:t>
            </a:r>
            <a:endParaRPr lang="fr-FR" sz="3000" b="0" strike="noStrike" spc="-1" dirty="0">
              <a:latin typeface="Arial"/>
            </a:endParaRPr>
          </a:p>
        </p:txBody>
      </p:sp>
      <p:sp>
        <p:nvSpPr>
          <p:cNvPr id="494" name="CustomShape 2"/>
          <p:cNvSpPr/>
          <p:nvPr/>
        </p:nvSpPr>
        <p:spPr>
          <a:xfrm>
            <a:off x="8170200" y="468720"/>
            <a:ext cx="532440" cy="24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400" b="0" strike="noStrike" spc="-1" dirty="0">
                <a:solidFill>
                  <a:srgbClr val="000000"/>
                </a:solidFill>
                <a:latin typeface="Calibri"/>
              </a:rPr>
              <a:t>50 s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495" name="CustomShape 3"/>
          <p:cNvSpPr/>
          <p:nvPr/>
        </p:nvSpPr>
        <p:spPr>
          <a:xfrm>
            <a:off x="479322" y="885449"/>
            <a:ext cx="8379720" cy="3014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fr-FR" sz="4800" b="0" strike="noStrike" spc="-1" dirty="0">
              <a:latin typeface="Arial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E99B0FD-E68F-3E82-2828-C7C0F4EE52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4311" y="1602935"/>
            <a:ext cx="5059202" cy="3475574"/>
          </a:xfrm>
          <a:prstGeom prst="rect">
            <a:avLst/>
          </a:prstGeom>
        </p:spPr>
      </p:pic>
      <p:sp>
        <p:nvSpPr>
          <p:cNvPr id="5" name="CustomShape 3">
            <a:extLst>
              <a:ext uri="{FF2B5EF4-FFF2-40B4-BE49-F238E27FC236}">
                <a16:creationId xmlns:a16="http://schemas.microsoft.com/office/drawing/2014/main" id="{149ADA69-E8CA-283A-1029-A350EE214348}"/>
              </a:ext>
            </a:extLst>
          </p:cNvPr>
          <p:cNvSpPr/>
          <p:nvPr/>
        </p:nvSpPr>
        <p:spPr>
          <a:xfrm>
            <a:off x="1094527" y="589320"/>
            <a:ext cx="7930939" cy="13029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Je pars de la gare routière. J’ai rendez-vous à Tipaerui à 13h30.</a:t>
            </a:r>
          </a:p>
          <a:p>
            <a:pPr>
              <a:lnSpc>
                <a:spcPct val="100000"/>
              </a:lnSpc>
            </a:pPr>
            <a:r>
              <a:rPr lang="fr-FR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Le bus met 20 min pour s’y rendre.</a:t>
            </a:r>
          </a:p>
          <a:p>
            <a:pPr>
              <a:lnSpc>
                <a:spcPct val="100000"/>
              </a:lnSpc>
            </a:pPr>
            <a:r>
              <a:rPr lang="fr-FR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 quelle heure dois-je me rendre à l’arrêt au plus tard?</a:t>
            </a:r>
          </a:p>
          <a:p>
            <a:pPr>
              <a:lnSpc>
                <a:spcPct val="100000"/>
              </a:lnSpc>
            </a:pPr>
            <a:endParaRPr lang="fr-FR" sz="3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ransition spd="slow" advClick="0" advTm="5100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CustomShape 1"/>
          <p:cNvSpPr/>
          <p:nvPr/>
        </p:nvSpPr>
        <p:spPr>
          <a:xfrm>
            <a:off x="395280" y="315720"/>
            <a:ext cx="854640" cy="54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000" b="1" spc="-1" dirty="0">
                <a:solidFill>
                  <a:srgbClr val="00B050"/>
                </a:solidFill>
                <a:latin typeface="Calibri"/>
              </a:rPr>
              <a:t>1</a:t>
            </a:r>
            <a:r>
              <a:rPr lang="fr-FR" sz="3000" b="1" strike="noStrike" spc="-1" dirty="0">
                <a:solidFill>
                  <a:srgbClr val="00B050"/>
                </a:solidFill>
                <a:latin typeface="Calibri"/>
              </a:rPr>
              <a:t>1.</a:t>
            </a:r>
            <a:endParaRPr lang="fr-FR" sz="3000" b="0" strike="noStrike" spc="-1" dirty="0">
              <a:latin typeface="Arial"/>
            </a:endParaRPr>
          </a:p>
        </p:txBody>
      </p:sp>
      <p:sp>
        <p:nvSpPr>
          <p:cNvPr id="499" name="CustomShape 2"/>
          <p:cNvSpPr/>
          <p:nvPr/>
        </p:nvSpPr>
        <p:spPr>
          <a:xfrm>
            <a:off x="8394120" y="315720"/>
            <a:ext cx="532440" cy="24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400" b="0" strike="noStrike" spc="-1" dirty="0">
                <a:solidFill>
                  <a:srgbClr val="000000"/>
                </a:solidFill>
                <a:latin typeface="Calibri"/>
              </a:rPr>
              <a:t>20 s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2" name="CustomShape 3">
            <a:extLst>
              <a:ext uri="{FF2B5EF4-FFF2-40B4-BE49-F238E27FC236}">
                <a16:creationId xmlns:a16="http://schemas.microsoft.com/office/drawing/2014/main" id="{0FDE7B7E-78F2-694D-A7E8-B3F31F4C3BCC}"/>
              </a:ext>
            </a:extLst>
          </p:cNvPr>
          <p:cNvSpPr/>
          <p:nvPr/>
        </p:nvSpPr>
        <p:spPr>
          <a:xfrm>
            <a:off x="3472497" y="1703970"/>
            <a:ext cx="2377970" cy="7598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4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999 - 2024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00C722C-8CBD-A683-2EC7-A767569E05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5707" y="2751131"/>
            <a:ext cx="6205583" cy="57626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0934E01-656F-8B16-82AF-E2BD75854C3E}"/>
              </a:ext>
            </a:extLst>
          </p:cNvPr>
          <p:cNvSpPr txBox="1"/>
          <p:nvPr/>
        </p:nvSpPr>
        <p:spPr>
          <a:xfrm>
            <a:off x="4508498" y="2614900"/>
            <a:ext cx="321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419AEB8-4870-AF48-509F-CF2C21F13A6E}"/>
              </a:ext>
            </a:extLst>
          </p:cNvPr>
          <p:cNvSpPr txBox="1"/>
          <p:nvPr/>
        </p:nvSpPr>
        <p:spPr>
          <a:xfrm>
            <a:off x="6544734" y="2669933"/>
            <a:ext cx="58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999</a:t>
            </a:r>
          </a:p>
        </p:txBody>
      </p:sp>
    </p:spTree>
  </p:cSld>
  <p:clrMapOvr>
    <a:masterClrMapping/>
  </p:clrMapOvr>
  <p:transition spd="slow" advClick="0" advTm="2100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CustomShape 1"/>
          <p:cNvSpPr/>
          <p:nvPr/>
        </p:nvSpPr>
        <p:spPr>
          <a:xfrm>
            <a:off x="395280" y="315720"/>
            <a:ext cx="854640" cy="54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000" b="1" spc="-1" dirty="0">
                <a:solidFill>
                  <a:srgbClr val="00B050"/>
                </a:solidFill>
                <a:latin typeface="Calibri"/>
              </a:rPr>
              <a:t>1</a:t>
            </a:r>
            <a:r>
              <a:rPr lang="fr-FR" sz="3000" b="1" strike="noStrike" spc="-1" dirty="0">
                <a:solidFill>
                  <a:srgbClr val="00B050"/>
                </a:solidFill>
                <a:latin typeface="Calibri"/>
              </a:rPr>
              <a:t>2.</a:t>
            </a:r>
            <a:endParaRPr lang="fr-FR" sz="3000" b="0" strike="noStrike" spc="-1" dirty="0">
              <a:latin typeface="Arial"/>
            </a:endParaRPr>
          </a:p>
        </p:txBody>
      </p:sp>
      <p:sp>
        <p:nvSpPr>
          <p:cNvPr id="502" name="CustomShape 2"/>
          <p:cNvSpPr/>
          <p:nvPr/>
        </p:nvSpPr>
        <p:spPr>
          <a:xfrm>
            <a:off x="8394120" y="344520"/>
            <a:ext cx="532440" cy="24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alibri"/>
              </a:rPr>
              <a:t>30</a:t>
            </a:r>
            <a:r>
              <a:rPr lang="fr-FR" sz="1400" b="0" strike="noStrike" spc="-1" dirty="0">
                <a:solidFill>
                  <a:srgbClr val="000000"/>
                </a:solidFill>
                <a:latin typeface="Calibri"/>
              </a:rPr>
              <a:t> s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60739F6-9926-F01D-7C96-3AAE3F8D0ABF}"/>
              </a:ext>
            </a:extLst>
          </p:cNvPr>
          <p:cNvSpPr txBox="1"/>
          <p:nvPr/>
        </p:nvSpPr>
        <p:spPr>
          <a:xfrm>
            <a:off x="990731" y="1058333"/>
            <a:ext cx="784304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Lequel de ces panneaux, </a:t>
            </a:r>
            <a:r>
              <a:rPr lang="fr-FR" sz="4000" dirty="0">
                <a:solidFill>
                  <a:srgbClr val="00B05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</a:t>
            </a:r>
            <a:r>
              <a:rPr lang="fr-FR" sz="4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fr-FR" sz="4000" dirty="0">
                <a:solidFill>
                  <a:srgbClr val="00B05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</a:t>
            </a:r>
            <a:r>
              <a:rPr lang="fr-FR" sz="4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fr-FR" sz="4000" dirty="0">
                <a:solidFill>
                  <a:srgbClr val="00B05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</a:t>
            </a:r>
            <a:r>
              <a:rPr lang="fr-FR" sz="4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ou </a:t>
            </a:r>
            <a:r>
              <a:rPr lang="fr-FR" sz="4000" dirty="0">
                <a:solidFill>
                  <a:srgbClr val="00B05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</a:t>
            </a:r>
            <a:r>
              <a:rPr lang="fr-FR" sz="4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</a:t>
            </a:r>
          </a:p>
          <a:p>
            <a:r>
              <a:rPr lang="fr-FR" sz="4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possède un centre de symétrie ?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5661E20-C38E-121F-8CAA-AAF92A3FCB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9098" y="2761729"/>
            <a:ext cx="781056" cy="65723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B49CB4A-B517-8A70-4BA0-58C9A43368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89" y="2761729"/>
            <a:ext cx="666755" cy="65723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C401A01-F9A6-A577-E82C-0A85D7343E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8779" y="2761729"/>
            <a:ext cx="628655" cy="62865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9509D54-8CDE-A1BF-BF0C-EC6C38EC40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2892" y="2810412"/>
            <a:ext cx="733430" cy="61913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BD96DEE-F20F-1FE6-BAC4-B2B8E04853E7}"/>
              </a:ext>
            </a:extLst>
          </p:cNvPr>
          <p:cNvSpPr txBox="1"/>
          <p:nvPr/>
        </p:nvSpPr>
        <p:spPr>
          <a:xfrm>
            <a:off x="1647959" y="3415784"/>
            <a:ext cx="423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rgbClr val="00B05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AA09E60-1B6E-71E0-89FD-7DF9F7B80544}"/>
              </a:ext>
            </a:extLst>
          </p:cNvPr>
          <p:cNvSpPr txBox="1"/>
          <p:nvPr/>
        </p:nvSpPr>
        <p:spPr>
          <a:xfrm>
            <a:off x="3352799" y="3415784"/>
            <a:ext cx="423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rgbClr val="00B05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15A3EAE-B25E-FF08-3F87-694FF8A62712}"/>
              </a:ext>
            </a:extLst>
          </p:cNvPr>
          <p:cNvSpPr txBox="1"/>
          <p:nvPr/>
        </p:nvSpPr>
        <p:spPr>
          <a:xfrm>
            <a:off x="4981439" y="3415784"/>
            <a:ext cx="423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rgbClr val="00B05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56F329D-E236-7F90-897D-EC51F3E20BC5}"/>
              </a:ext>
            </a:extLst>
          </p:cNvPr>
          <p:cNvSpPr txBox="1"/>
          <p:nvPr/>
        </p:nvSpPr>
        <p:spPr>
          <a:xfrm>
            <a:off x="6357940" y="3415784"/>
            <a:ext cx="423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rgbClr val="00B05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</a:t>
            </a:r>
          </a:p>
        </p:txBody>
      </p:sp>
    </p:spTree>
  </p:cSld>
  <p:clrMapOvr>
    <a:masterClrMapping/>
  </p:clrMapOvr>
  <p:transition spd="slow" advClick="0" advTm="3100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CustomShape 1"/>
          <p:cNvSpPr/>
          <p:nvPr/>
        </p:nvSpPr>
        <p:spPr>
          <a:xfrm>
            <a:off x="395280" y="315720"/>
            <a:ext cx="854640" cy="54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000" b="1" spc="-1" dirty="0">
                <a:solidFill>
                  <a:srgbClr val="00B050"/>
                </a:solidFill>
                <a:latin typeface="Calibri"/>
              </a:rPr>
              <a:t>1</a:t>
            </a:r>
            <a:r>
              <a:rPr lang="fr-FR" sz="3000" b="1" strike="noStrike" spc="-1" dirty="0">
                <a:solidFill>
                  <a:srgbClr val="00B050"/>
                </a:solidFill>
                <a:latin typeface="Calibri"/>
              </a:rPr>
              <a:t>3.</a:t>
            </a:r>
            <a:endParaRPr lang="fr-FR" sz="3000" b="0" strike="noStrike" spc="-1" dirty="0">
              <a:latin typeface="Arial"/>
            </a:endParaRPr>
          </a:p>
        </p:txBody>
      </p:sp>
      <p:sp>
        <p:nvSpPr>
          <p:cNvPr id="506" name="CustomShape 2"/>
          <p:cNvSpPr/>
          <p:nvPr/>
        </p:nvSpPr>
        <p:spPr>
          <a:xfrm>
            <a:off x="8394120" y="315720"/>
            <a:ext cx="532440" cy="24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alibri"/>
              </a:rPr>
              <a:t>15</a:t>
            </a:r>
            <a:r>
              <a:rPr lang="fr-FR" sz="1400" b="0" strike="noStrike" spc="-1" dirty="0">
                <a:solidFill>
                  <a:srgbClr val="000000"/>
                </a:solidFill>
                <a:latin typeface="Calibri"/>
              </a:rPr>
              <a:t> s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2" name="CustomShape 3">
            <a:extLst>
              <a:ext uri="{FF2B5EF4-FFF2-40B4-BE49-F238E27FC236}">
                <a16:creationId xmlns:a16="http://schemas.microsoft.com/office/drawing/2014/main" id="{DC59A18E-32F2-D215-52B5-B0ED60FA678C}"/>
              </a:ext>
            </a:extLst>
          </p:cNvPr>
          <p:cNvSpPr/>
          <p:nvPr/>
        </p:nvSpPr>
        <p:spPr>
          <a:xfrm>
            <a:off x="3052233" y="1703970"/>
            <a:ext cx="2798234" cy="7598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4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2 × 8 + 3 × 6</a:t>
            </a:r>
          </a:p>
        </p:txBody>
      </p:sp>
    </p:spTree>
  </p:cSld>
  <p:clrMapOvr>
    <a:masterClrMapping/>
  </p:clrMapOvr>
  <p:transition spd="slow" advClick="0" advTm="1600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CustomShape 1"/>
          <p:cNvSpPr/>
          <p:nvPr/>
        </p:nvSpPr>
        <p:spPr>
          <a:xfrm>
            <a:off x="395280" y="315720"/>
            <a:ext cx="854640" cy="54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000" b="1" spc="-1" dirty="0">
                <a:solidFill>
                  <a:srgbClr val="00B050"/>
                </a:solidFill>
                <a:latin typeface="Calibri"/>
              </a:rPr>
              <a:t>1</a:t>
            </a:r>
            <a:r>
              <a:rPr lang="fr-FR" sz="3000" b="1" strike="noStrike" spc="-1" dirty="0">
                <a:solidFill>
                  <a:srgbClr val="00B050"/>
                </a:solidFill>
                <a:latin typeface="Calibri"/>
              </a:rPr>
              <a:t>4.</a:t>
            </a:r>
            <a:endParaRPr lang="fr-FR" sz="3000" b="0" strike="noStrike" spc="-1" dirty="0">
              <a:latin typeface="Arial"/>
            </a:endParaRPr>
          </a:p>
        </p:txBody>
      </p:sp>
      <p:sp>
        <p:nvSpPr>
          <p:cNvPr id="510" name="CustomShape 2"/>
          <p:cNvSpPr/>
          <p:nvPr/>
        </p:nvSpPr>
        <p:spPr>
          <a:xfrm>
            <a:off x="8394120" y="344520"/>
            <a:ext cx="532440" cy="24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400" b="0" strike="noStrike" spc="-1" dirty="0">
                <a:solidFill>
                  <a:srgbClr val="000000"/>
                </a:solidFill>
                <a:latin typeface="Calibri"/>
              </a:rPr>
              <a:t>20 s</a:t>
            </a:r>
            <a:endParaRPr lang="fr-FR" sz="1400" b="0" strike="noStrike" spc="-1" dirty="0"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EC3FF49D-0766-B4D4-795C-D28DD5B48BC8}"/>
                  </a:ext>
                </a:extLst>
              </p:cNvPr>
              <p:cNvSpPr txBox="1"/>
              <p:nvPr/>
            </p:nvSpPr>
            <p:spPr>
              <a:xfrm>
                <a:off x="3734858" y="862920"/>
                <a:ext cx="1674284" cy="13056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6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6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6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6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6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fr-FR" sz="6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fr-FR" sz="6000" dirty="0"/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EC3FF49D-0766-B4D4-795C-D28DD5B48B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4858" y="862920"/>
                <a:ext cx="1674284" cy="1305678"/>
              </a:xfrm>
              <a:prstGeom prst="rect">
                <a:avLst/>
              </a:prstGeom>
              <a:blipFill>
                <a:blip r:embed="rId4"/>
                <a:stretch>
                  <a:fillRect l="-365" t="-5140" b="-1775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 6">
            <a:extLst>
              <a:ext uri="{FF2B5EF4-FFF2-40B4-BE49-F238E27FC236}">
                <a16:creationId xmlns:a16="http://schemas.microsoft.com/office/drawing/2014/main" id="{513BA7AF-5B3D-A1EE-E17A-F5638C3E7F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8467" y="2571750"/>
            <a:ext cx="2976584" cy="241460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FB0B0AE-E480-AE8B-6345-182F86E504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8422" y="2505021"/>
            <a:ext cx="2531545" cy="2523432"/>
          </a:xfrm>
          <a:prstGeom prst="rect">
            <a:avLst/>
          </a:prstGeom>
        </p:spPr>
      </p:pic>
    </p:spTree>
  </p:cSld>
  <p:clrMapOvr>
    <a:masterClrMapping/>
  </p:clrMapOvr>
  <p:transition spd="slow" advClick="0" advTm="2100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CustomShape 1"/>
          <p:cNvSpPr/>
          <p:nvPr/>
        </p:nvSpPr>
        <p:spPr>
          <a:xfrm>
            <a:off x="395280" y="315720"/>
            <a:ext cx="854640" cy="54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000" b="1" spc="-1" dirty="0">
                <a:solidFill>
                  <a:srgbClr val="00B050"/>
                </a:solidFill>
                <a:latin typeface="Calibri"/>
              </a:rPr>
              <a:t>1</a:t>
            </a:r>
            <a:r>
              <a:rPr lang="fr-FR" sz="3000" b="1" strike="noStrike" spc="-1" dirty="0">
                <a:solidFill>
                  <a:srgbClr val="00B050"/>
                </a:solidFill>
                <a:latin typeface="Calibri"/>
              </a:rPr>
              <a:t>5.</a:t>
            </a:r>
            <a:endParaRPr lang="fr-FR" sz="3000" b="0" strike="noStrike" spc="-1" dirty="0">
              <a:latin typeface="Arial"/>
            </a:endParaRPr>
          </a:p>
        </p:txBody>
      </p:sp>
      <p:sp>
        <p:nvSpPr>
          <p:cNvPr id="513" name="CustomShape 2"/>
          <p:cNvSpPr/>
          <p:nvPr/>
        </p:nvSpPr>
        <p:spPr>
          <a:xfrm>
            <a:off x="8394120" y="533160"/>
            <a:ext cx="532440" cy="24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alibri"/>
              </a:rPr>
              <a:t>25</a:t>
            </a:r>
            <a:r>
              <a:rPr lang="fr-FR" sz="1400" b="0" strike="noStrike" spc="-1" dirty="0">
                <a:solidFill>
                  <a:srgbClr val="000000"/>
                </a:solidFill>
                <a:latin typeface="Calibri"/>
              </a:rPr>
              <a:t> s</a:t>
            </a:r>
            <a:endParaRPr lang="fr-FR" sz="1400" b="0" strike="noStrike" spc="-1" dirty="0"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8D77BE5D-D4FE-C26B-C6EE-304C4FACA75F}"/>
                  </a:ext>
                </a:extLst>
              </p:cNvPr>
              <p:cNvSpPr txBox="1"/>
              <p:nvPr/>
            </p:nvSpPr>
            <p:spPr>
              <a:xfrm>
                <a:off x="776730" y="939780"/>
                <a:ext cx="7568867" cy="13440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4000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Quelle est la mesure de l’angle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r-FR" sz="4000" i="1" smtClean="0">
                            <a:latin typeface="Cambria Math" panose="02040503050406030204" pitchFamily="18" charset="0"/>
                            <a:ea typeface="Calibri Light" panose="020F03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fr-FR" sz="4000" b="0" i="1" smtClean="0">
                            <a:latin typeface="Cambria Math" panose="02040503050406030204" pitchFamily="18" charset="0"/>
                            <a:ea typeface="Calibri Light" panose="020F0302020204030204" pitchFamily="34" charset="0"/>
                            <a:cs typeface="Calibri Light" panose="020F0302020204030204" pitchFamily="34" charset="0"/>
                          </a:rPr>
                          <m:t>𝐴𝑂𝐶</m:t>
                        </m:r>
                      </m:e>
                    </m:acc>
                  </m:oMath>
                </a14:m>
                <a:endParaRPr lang="fr-FR" sz="4000" i="1" dirty="0">
                  <a:latin typeface="Cambria Math" panose="02040503050406030204" pitchFamily="18" charset="0"/>
                  <a:ea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r>
                  <a:rPr lang="fr-FR" sz="4000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Marqué par </a:t>
                </a:r>
                <a:r>
                  <a:rPr lang="fr-FR" sz="4000" dirty="0">
                    <a:solidFill>
                      <a:srgbClr val="FF0000"/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?</a:t>
                </a:r>
                <a:r>
                  <a:rPr lang="fr-FR" sz="4000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8D77BE5D-D4FE-C26B-C6EE-304C4FACA7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730" y="939780"/>
                <a:ext cx="7568867" cy="1344086"/>
              </a:xfrm>
              <a:prstGeom prst="rect">
                <a:avLst/>
              </a:prstGeom>
              <a:blipFill>
                <a:blip r:embed="rId4"/>
                <a:stretch>
                  <a:fillRect l="-2818" t="-6335" b="-181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Image 13">
            <a:extLst>
              <a:ext uri="{FF2B5EF4-FFF2-40B4-BE49-F238E27FC236}">
                <a16:creationId xmlns:a16="http://schemas.microsoft.com/office/drawing/2014/main" id="{5553954C-5595-F511-2297-15FC0AAB28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0672" y="2060563"/>
            <a:ext cx="3531854" cy="2604572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77D916EB-C9D9-A254-AE26-C30DE51EEEEB}"/>
              </a:ext>
            </a:extLst>
          </p:cNvPr>
          <p:cNvSpPr txBox="1"/>
          <p:nvPr/>
        </p:nvSpPr>
        <p:spPr>
          <a:xfrm>
            <a:off x="5816599" y="2908300"/>
            <a:ext cx="690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B05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25°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7772EA2-3F28-CFB1-A855-6B0365C4D1AC}"/>
              </a:ext>
            </a:extLst>
          </p:cNvPr>
          <p:cNvSpPr txBox="1"/>
          <p:nvPr/>
        </p:nvSpPr>
        <p:spPr>
          <a:xfrm>
            <a:off x="5744632" y="3492500"/>
            <a:ext cx="690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35°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CFB8457-7F24-BE5A-7724-87E11B33E8C2}"/>
              </a:ext>
            </a:extLst>
          </p:cNvPr>
          <p:cNvSpPr txBox="1"/>
          <p:nvPr/>
        </p:nvSpPr>
        <p:spPr>
          <a:xfrm>
            <a:off x="4178299" y="2388032"/>
            <a:ext cx="33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54DDFD2-F26D-072F-E072-5F668292B967}"/>
              </a:ext>
            </a:extLst>
          </p:cNvPr>
          <p:cNvSpPr txBox="1"/>
          <p:nvPr/>
        </p:nvSpPr>
        <p:spPr>
          <a:xfrm>
            <a:off x="5877613" y="2416663"/>
            <a:ext cx="21203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E2ED3E4-6153-AD0A-2278-D44B79EBF7ED}"/>
              </a:ext>
            </a:extLst>
          </p:cNvPr>
          <p:cNvSpPr txBox="1"/>
          <p:nvPr/>
        </p:nvSpPr>
        <p:spPr>
          <a:xfrm>
            <a:off x="6216721" y="3030605"/>
            <a:ext cx="4476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7446DF5-E587-BBC4-A3CD-DE7B197B200E}"/>
              </a:ext>
            </a:extLst>
          </p:cNvPr>
          <p:cNvSpPr txBox="1"/>
          <p:nvPr/>
        </p:nvSpPr>
        <p:spPr>
          <a:xfrm>
            <a:off x="5516379" y="4076700"/>
            <a:ext cx="2282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98E514-F07E-3292-CD79-879C4FC59CC9}"/>
              </a:ext>
            </a:extLst>
          </p:cNvPr>
          <p:cNvSpPr/>
          <p:nvPr/>
        </p:nvSpPr>
        <p:spPr>
          <a:xfrm>
            <a:off x="6089648" y="3215271"/>
            <a:ext cx="173384" cy="1192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744423-C8D3-058A-0496-90217611F50A}"/>
              </a:ext>
            </a:extLst>
          </p:cNvPr>
          <p:cNvSpPr/>
          <p:nvPr/>
        </p:nvSpPr>
        <p:spPr>
          <a:xfrm>
            <a:off x="5968999" y="4070626"/>
            <a:ext cx="173384" cy="1192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4077D1DF-DB5B-C1B1-C23B-0D6D65B65AA0}"/>
              </a:ext>
            </a:extLst>
          </p:cNvPr>
          <p:cNvSpPr/>
          <p:nvPr/>
        </p:nvSpPr>
        <p:spPr>
          <a:xfrm>
            <a:off x="5816599" y="3909631"/>
            <a:ext cx="61014" cy="11927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54ABC4C-5472-7F60-78D2-4C7D6EE529AC}"/>
              </a:ext>
            </a:extLst>
          </p:cNvPr>
          <p:cNvSpPr txBox="1"/>
          <p:nvPr/>
        </p:nvSpPr>
        <p:spPr>
          <a:xfrm>
            <a:off x="4766733" y="2908300"/>
            <a:ext cx="286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O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A3F481F6-9346-2AF9-5FFE-500D3D9B427A}"/>
              </a:ext>
            </a:extLst>
          </p:cNvPr>
          <p:cNvSpPr/>
          <p:nvPr/>
        </p:nvSpPr>
        <p:spPr>
          <a:xfrm>
            <a:off x="5135033" y="3003815"/>
            <a:ext cx="118534" cy="6111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slow" advClick="0" advTm="2600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CustomShape 1"/>
          <p:cNvSpPr/>
          <p:nvPr/>
        </p:nvSpPr>
        <p:spPr>
          <a:xfrm>
            <a:off x="395280" y="315720"/>
            <a:ext cx="854640" cy="54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000" b="1" spc="-1" dirty="0">
                <a:solidFill>
                  <a:srgbClr val="00B050"/>
                </a:solidFill>
                <a:latin typeface="Calibri"/>
              </a:rPr>
              <a:t>1</a:t>
            </a:r>
            <a:r>
              <a:rPr lang="fr-FR" sz="3000" b="1" strike="noStrike" spc="-1" dirty="0">
                <a:solidFill>
                  <a:srgbClr val="00B050"/>
                </a:solidFill>
                <a:latin typeface="Calibri"/>
              </a:rPr>
              <a:t>6.</a:t>
            </a:r>
            <a:endParaRPr lang="fr-FR" sz="3000" b="0" strike="noStrike" spc="-1" dirty="0">
              <a:latin typeface="Arial"/>
            </a:endParaRPr>
          </a:p>
        </p:txBody>
      </p:sp>
      <p:sp>
        <p:nvSpPr>
          <p:cNvPr id="519" name="CustomShape 2"/>
          <p:cNvSpPr/>
          <p:nvPr/>
        </p:nvSpPr>
        <p:spPr>
          <a:xfrm>
            <a:off x="8394120" y="533160"/>
            <a:ext cx="532440" cy="24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400" b="0" strike="noStrike" spc="-1" dirty="0">
                <a:solidFill>
                  <a:srgbClr val="000000"/>
                </a:solidFill>
                <a:latin typeface="Calibri"/>
              </a:rPr>
              <a:t>20 s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2" name="CustomShape 3">
            <a:extLst>
              <a:ext uri="{FF2B5EF4-FFF2-40B4-BE49-F238E27FC236}">
                <a16:creationId xmlns:a16="http://schemas.microsoft.com/office/drawing/2014/main" id="{3DFBBEC4-0340-7F61-76F3-9F9C9DD8372C}"/>
              </a:ext>
            </a:extLst>
          </p:cNvPr>
          <p:cNvSpPr/>
          <p:nvPr/>
        </p:nvSpPr>
        <p:spPr>
          <a:xfrm>
            <a:off x="1094528" y="589320"/>
            <a:ext cx="6954944" cy="173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fr-FR" sz="4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ustomShape 3">
            <a:extLst>
              <a:ext uri="{FF2B5EF4-FFF2-40B4-BE49-F238E27FC236}">
                <a16:creationId xmlns:a16="http://schemas.microsoft.com/office/drawing/2014/main" id="{DFE56A79-7732-96D3-3921-FA80F4FA3113}"/>
              </a:ext>
            </a:extLst>
          </p:cNvPr>
          <p:cNvSpPr/>
          <p:nvPr/>
        </p:nvSpPr>
        <p:spPr>
          <a:xfrm>
            <a:off x="2514600" y="1457100"/>
            <a:ext cx="4114800" cy="11916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4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2024 × 15 = 30360</a:t>
            </a:r>
          </a:p>
          <a:p>
            <a:pPr>
              <a:lnSpc>
                <a:spcPct val="100000"/>
              </a:lnSpc>
            </a:pPr>
            <a:r>
              <a:rPr lang="fr-FR" sz="4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2025 × 15 = </a:t>
            </a:r>
            <a:r>
              <a:rPr lang="fr-FR" sz="4000" b="1" dirty="0">
                <a:solidFill>
                  <a:srgbClr val="FF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?</a:t>
            </a:r>
          </a:p>
        </p:txBody>
      </p:sp>
    </p:spTree>
  </p:cSld>
  <p:clrMapOvr>
    <a:masterClrMapping/>
  </p:clrMapOvr>
  <p:transition spd="slow" advClick="0" advTm="2100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TextShape 1"/>
          <p:cNvSpPr txBox="1"/>
          <p:nvPr/>
        </p:nvSpPr>
        <p:spPr>
          <a:xfrm>
            <a:off x="1836174" y="2185908"/>
            <a:ext cx="6474542" cy="25714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171360" indent="-171000">
              <a:lnSpc>
                <a:spcPct val="90000"/>
              </a:lnSpc>
              <a:spcBef>
                <a:spcPts val="479"/>
              </a:spcBef>
            </a:pPr>
            <a:r>
              <a:rPr lang="fr-FR" sz="3300" b="1" strike="noStrike" spc="-1" dirty="0">
                <a:solidFill>
                  <a:srgbClr val="000000"/>
                </a:solidFill>
                <a:latin typeface="Calibri"/>
              </a:rPr>
              <a:t>Sujet de qualification des classes </a:t>
            </a:r>
          </a:p>
          <a:p>
            <a:pPr marL="171360" indent="-171000">
              <a:lnSpc>
                <a:spcPct val="90000"/>
              </a:lnSpc>
              <a:spcBef>
                <a:spcPts val="479"/>
              </a:spcBef>
            </a:pPr>
            <a:r>
              <a:rPr lang="fr-FR" sz="3300" b="1" spc="-1" dirty="0">
                <a:solidFill>
                  <a:srgbClr val="000000"/>
                </a:solidFill>
                <a:latin typeface="Calibri"/>
              </a:rPr>
              <a:t>d</a:t>
            </a:r>
            <a:r>
              <a:rPr lang="fr-FR" sz="3300" b="1" strike="noStrike" spc="-1" dirty="0">
                <a:solidFill>
                  <a:srgbClr val="000000"/>
                </a:solidFill>
                <a:latin typeface="Calibri"/>
              </a:rPr>
              <a:t>e</a:t>
            </a:r>
          </a:p>
          <a:p>
            <a:pPr marL="171360" indent="-171000" algn="r">
              <a:lnSpc>
                <a:spcPct val="90000"/>
              </a:lnSpc>
              <a:spcBef>
                <a:spcPts val="479"/>
              </a:spcBef>
            </a:pPr>
            <a:r>
              <a:rPr lang="fr-FR" sz="3900" b="1" spc="-1" baseline="30000" dirty="0">
                <a:solidFill>
                  <a:srgbClr val="31A93F"/>
                </a:solidFill>
                <a:latin typeface="Calibri Light"/>
              </a:rPr>
              <a:t>5</a:t>
            </a:r>
            <a:r>
              <a:rPr lang="fr-FR" sz="3900" b="1" strike="noStrike" spc="-1" baseline="30000" dirty="0">
                <a:solidFill>
                  <a:srgbClr val="31A93F"/>
                </a:solidFill>
                <a:latin typeface="Calibri Light"/>
              </a:rPr>
              <a:t>e</a:t>
            </a:r>
            <a:endParaRPr lang="fr-FR" sz="3900" b="1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97" name="Image 4"/>
          <p:cNvPicPr/>
          <p:nvPr/>
        </p:nvPicPr>
        <p:blipFill>
          <a:blip r:embed="rId4"/>
          <a:stretch/>
        </p:blipFill>
        <p:spPr>
          <a:xfrm>
            <a:off x="1109880" y="400320"/>
            <a:ext cx="4952520" cy="1770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 advTm="6000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CustomShape 1"/>
          <p:cNvSpPr/>
          <p:nvPr/>
        </p:nvSpPr>
        <p:spPr>
          <a:xfrm>
            <a:off x="395280" y="315720"/>
            <a:ext cx="854640" cy="54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000" b="1" spc="-1" dirty="0">
                <a:solidFill>
                  <a:srgbClr val="00B050"/>
                </a:solidFill>
                <a:latin typeface="Calibri"/>
              </a:rPr>
              <a:t>1</a:t>
            </a:r>
            <a:r>
              <a:rPr lang="fr-FR" sz="3000" b="1" strike="noStrike" spc="-1" dirty="0">
                <a:solidFill>
                  <a:srgbClr val="00B050"/>
                </a:solidFill>
                <a:latin typeface="Calibri"/>
              </a:rPr>
              <a:t>7.</a:t>
            </a:r>
            <a:endParaRPr lang="fr-FR" sz="3000" b="0" strike="noStrike" spc="-1" dirty="0">
              <a:latin typeface="Arial"/>
            </a:endParaRPr>
          </a:p>
        </p:txBody>
      </p:sp>
      <p:sp>
        <p:nvSpPr>
          <p:cNvPr id="522" name="CustomShape 2"/>
          <p:cNvSpPr/>
          <p:nvPr/>
        </p:nvSpPr>
        <p:spPr>
          <a:xfrm>
            <a:off x="8127720" y="405360"/>
            <a:ext cx="532440" cy="24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400" b="0" strike="noStrike" spc="-1" dirty="0">
                <a:solidFill>
                  <a:srgbClr val="000000"/>
                </a:solidFill>
                <a:latin typeface="Calibri"/>
              </a:rPr>
              <a:t>40 s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4" name="CustomShape 3">
            <a:extLst>
              <a:ext uri="{FF2B5EF4-FFF2-40B4-BE49-F238E27FC236}">
                <a16:creationId xmlns:a16="http://schemas.microsoft.com/office/drawing/2014/main" id="{95E4C703-4DEB-FA8E-88F6-62E773641B1F}"/>
              </a:ext>
            </a:extLst>
          </p:cNvPr>
          <p:cNvSpPr/>
          <p:nvPr/>
        </p:nvSpPr>
        <p:spPr>
          <a:xfrm>
            <a:off x="1031328" y="862920"/>
            <a:ext cx="7081343" cy="11916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4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Quel point est aligné avec A et B ?</a:t>
            </a:r>
            <a:endParaRPr lang="fr-FR" sz="4000" b="1" dirty="0">
              <a:solidFill>
                <a:srgbClr val="FF0000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B4F7D35-22A2-03A1-DBCF-764CD5DDBD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0532" y="1598336"/>
            <a:ext cx="4991136" cy="3233761"/>
          </a:xfrm>
          <a:prstGeom prst="rect">
            <a:avLst/>
          </a:prstGeom>
        </p:spPr>
      </p:pic>
    </p:spTree>
  </p:cSld>
  <p:clrMapOvr>
    <a:masterClrMapping/>
  </p:clrMapOvr>
  <p:transition spd="slow" advClick="0" advTm="4100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CustomShape 1"/>
          <p:cNvSpPr/>
          <p:nvPr/>
        </p:nvSpPr>
        <p:spPr>
          <a:xfrm>
            <a:off x="395280" y="315720"/>
            <a:ext cx="854640" cy="54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000" b="1" spc="-1" dirty="0">
                <a:solidFill>
                  <a:srgbClr val="00B050"/>
                </a:solidFill>
                <a:latin typeface="Calibri"/>
              </a:rPr>
              <a:t>1</a:t>
            </a:r>
            <a:r>
              <a:rPr lang="fr-FR" sz="3000" b="1" strike="noStrike" spc="-1" dirty="0">
                <a:solidFill>
                  <a:srgbClr val="00B050"/>
                </a:solidFill>
                <a:latin typeface="Calibri"/>
              </a:rPr>
              <a:t>8.</a:t>
            </a:r>
            <a:endParaRPr lang="fr-FR" sz="3000" b="0" strike="noStrike" spc="-1" dirty="0">
              <a:latin typeface="Arial"/>
            </a:endParaRPr>
          </a:p>
        </p:txBody>
      </p:sp>
      <p:sp>
        <p:nvSpPr>
          <p:cNvPr id="522" name="CustomShape 2"/>
          <p:cNvSpPr/>
          <p:nvPr/>
        </p:nvSpPr>
        <p:spPr>
          <a:xfrm>
            <a:off x="8127720" y="405360"/>
            <a:ext cx="532440" cy="24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alibri"/>
              </a:rPr>
              <a:t>3</a:t>
            </a:r>
            <a:r>
              <a:rPr lang="fr-FR" sz="1400" b="0" strike="noStrike" spc="-1" dirty="0">
                <a:solidFill>
                  <a:srgbClr val="000000"/>
                </a:solidFill>
                <a:latin typeface="Calibri"/>
              </a:rPr>
              <a:t>0 s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2" name="CustomShape 3">
            <a:extLst>
              <a:ext uri="{FF2B5EF4-FFF2-40B4-BE49-F238E27FC236}">
                <a16:creationId xmlns:a16="http://schemas.microsoft.com/office/drawing/2014/main" id="{EC01FEC5-C165-A6A6-8EA7-ECDD84B0FD2A}"/>
              </a:ext>
            </a:extLst>
          </p:cNvPr>
          <p:cNvSpPr/>
          <p:nvPr/>
        </p:nvSpPr>
        <p:spPr>
          <a:xfrm>
            <a:off x="1249920" y="1457100"/>
            <a:ext cx="5379480" cy="11916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fr-FR" sz="4000" b="1" dirty="0">
              <a:solidFill>
                <a:srgbClr val="FF0000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ustomShape 3">
            <a:extLst>
              <a:ext uri="{FF2B5EF4-FFF2-40B4-BE49-F238E27FC236}">
                <a16:creationId xmlns:a16="http://schemas.microsoft.com/office/drawing/2014/main" id="{975873D2-51B3-FB8B-C3CC-84533918A9E6}"/>
              </a:ext>
            </a:extLst>
          </p:cNvPr>
          <p:cNvSpPr/>
          <p:nvPr/>
        </p:nvSpPr>
        <p:spPr>
          <a:xfrm>
            <a:off x="1054100" y="1457100"/>
            <a:ext cx="7606060" cy="11916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4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9 × 8 + 9 × 5 – 9 × 12 + 9 × 8 – 9 × 10</a:t>
            </a:r>
            <a:endParaRPr lang="fr-FR" sz="4000" b="1" dirty="0">
              <a:solidFill>
                <a:srgbClr val="FF0000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ransition spd="slow" advClick="0" advTm="3100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CustomShape 1"/>
          <p:cNvSpPr/>
          <p:nvPr/>
        </p:nvSpPr>
        <p:spPr>
          <a:xfrm>
            <a:off x="395280" y="315720"/>
            <a:ext cx="854640" cy="54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000" b="1" spc="-1" dirty="0">
                <a:solidFill>
                  <a:srgbClr val="00B050"/>
                </a:solidFill>
                <a:latin typeface="Calibri"/>
              </a:rPr>
              <a:t>1</a:t>
            </a:r>
            <a:r>
              <a:rPr lang="fr-FR" sz="3000" b="1" strike="noStrike" spc="-1" dirty="0">
                <a:solidFill>
                  <a:srgbClr val="00B050"/>
                </a:solidFill>
                <a:latin typeface="Calibri"/>
              </a:rPr>
              <a:t>9.</a:t>
            </a:r>
            <a:endParaRPr lang="fr-FR" sz="3000" b="0" strike="noStrike" spc="-1" dirty="0">
              <a:latin typeface="Arial"/>
            </a:endParaRPr>
          </a:p>
        </p:txBody>
      </p:sp>
      <p:sp>
        <p:nvSpPr>
          <p:cNvPr id="529" name="CustomShape 2"/>
          <p:cNvSpPr/>
          <p:nvPr/>
        </p:nvSpPr>
        <p:spPr>
          <a:xfrm>
            <a:off x="8394120" y="344520"/>
            <a:ext cx="532440" cy="24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400" b="0" strike="noStrike" spc="-1" dirty="0">
                <a:solidFill>
                  <a:srgbClr val="000000"/>
                </a:solidFill>
                <a:latin typeface="Calibri"/>
              </a:rPr>
              <a:t>40 s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530" name="CustomShape 3"/>
          <p:cNvSpPr/>
          <p:nvPr/>
        </p:nvSpPr>
        <p:spPr>
          <a:xfrm>
            <a:off x="581040" y="908640"/>
            <a:ext cx="8201160" cy="478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fr-FR" sz="4400" b="0" strike="noStrike" spc="-1" dirty="0">
              <a:latin typeface="Arial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921EF1D-1288-FB11-F1EE-6D37E45845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4612" y="1862667"/>
            <a:ext cx="6714016" cy="21844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C03D6F9-DCF4-3EC6-BAAD-F74561831A9F}"/>
              </a:ext>
            </a:extLst>
          </p:cNvPr>
          <p:cNvSpPr txBox="1"/>
          <p:nvPr/>
        </p:nvSpPr>
        <p:spPr>
          <a:xfrm>
            <a:off x="1152897" y="859074"/>
            <a:ext cx="7057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Quelle valeur renvoie cette formule ?</a:t>
            </a:r>
          </a:p>
        </p:txBody>
      </p:sp>
    </p:spTree>
  </p:cSld>
  <p:clrMapOvr>
    <a:masterClrMapping/>
  </p:clrMapOvr>
  <p:transition spd="slow" advClick="0" advTm="4100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CustomShape 1"/>
          <p:cNvSpPr/>
          <p:nvPr/>
        </p:nvSpPr>
        <p:spPr>
          <a:xfrm>
            <a:off x="395280" y="315720"/>
            <a:ext cx="854640" cy="54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000" b="1" spc="-1" dirty="0">
                <a:solidFill>
                  <a:srgbClr val="00B050"/>
                </a:solidFill>
                <a:latin typeface="Calibri"/>
              </a:rPr>
              <a:t>2</a:t>
            </a:r>
            <a:r>
              <a:rPr lang="fr-FR" sz="3000" b="1" strike="noStrike" spc="-1" dirty="0">
                <a:solidFill>
                  <a:srgbClr val="00B050"/>
                </a:solidFill>
                <a:latin typeface="Calibri"/>
              </a:rPr>
              <a:t>0.</a:t>
            </a:r>
            <a:endParaRPr lang="fr-FR" sz="3000" b="0" strike="noStrike" spc="-1" dirty="0">
              <a:latin typeface="Arial"/>
            </a:endParaRPr>
          </a:p>
        </p:txBody>
      </p:sp>
      <p:sp>
        <p:nvSpPr>
          <p:cNvPr id="532" name="CustomShape 2"/>
          <p:cNvSpPr/>
          <p:nvPr/>
        </p:nvSpPr>
        <p:spPr>
          <a:xfrm>
            <a:off x="8340120" y="398520"/>
            <a:ext cx="532440" cy="24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alibri"/>
              </a:rPr>
              <a:t>55</a:t>
            </a:r>
            <a:r>
              <a:rPr lang="fr-FR" sz="1400" b="0" strike="noStrike" spc="-1" dirty="0">
                <a:solidFill>
                  <a:srgbClr val="000000"/>
                </a:solidFill>
                <a:latin typeface="Calibri"/>
              </a:rPr>
              <a:t> s</a:t>
            </a:r>
            <a:endParaRPr lang="fr-FR" sz="1400" b="0" strike="noStrike" spc="-1" dirty="0">
              <a:latin typeface="Arial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A65D40D-0847-F41F-5877-6494FA37DC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9920" y="1447695"/>
            <a:ext cx="2951710" cy="332526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E3CC84F-A666-37DD-FC66-3459E458B822}"/>
              </a:ext>
            </a:extLst>
          </p:cNvPr>
          <p:cNvSpPr txBox="1"/>
          <p:nvPr/>
        </p:nvSpPr>
        <p:spPr>
          <a:xfrm>
            <a:off x="340424" y="862920"/>
            <a:ext cx="8463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Quelle longueur (en pixel) mesure la ligne tracée ?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F4D59D7-3987-4046-E875-71485D3A5D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999" y="1447695"/>
            <a:ext cx="2590302" cy="3325267"/>
          </a:xfrm>
          <a:prstGeom prst="rect">
            <a:avLst/>
          </a:prstGeom>
        </p:spPr>
      </p:pic>
    </p:spTree>
  </p:cSld>
  <p:clrMapOvr>
    <a:masterClrMapping/>
  </p:clrMapOvr>
  <p:transition spd="slow" advClick="0" advTm="5600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TextShape 1"/>
          <p:cNvSpPr txBox="1"/>
          <p:nvPr/>
        </p:nvSpPr>
        <p:spPr>
          <a:xfrm>
            <a:off x="1408471" y="2805596"/>
            <a:ext cx="6587071" cy="20095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ts val="479"/>
              </a:spcBef>
            </a:pPr>
            <a:r>
              <a:rPr lang="fr-FR" sz="4000" b="1" strike="noStrike" spc="-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vous remercie et vous souhaite une bonne fin de  journée</a:t>
            </a:r>
            <a:r>
              <a:rPr lang="fr-FR" sz="3300" b="1" strike="noStrike" spc="-1" dirty="0">
                <a:solidFill>
                  <a:srgbClr val="000000"/>
                </a:solidFill>
                <a:latin typeface="Calibri"/>
              </a:rPr>
              <a:t>.</a:t>
            </a:r>
            <a:endParaRPr lang="fr-FR" sz="33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36" name="Image 4"/>
          <p:cNvPicPr/>
          <p:nvPr/>
        </p:nvPicPr>
        <p:blipFill>
          <a:blip r:embed="rId4"/>
          <a:stretch/>
        </p:blipFill>
        <p:spPr>
          <a:xfrm>
            <a:off x="3036960" y="719280"/>
            <a:ext cx="4576680" cy="1636200"/>
          </a:xfrm>
          <a:prstGeom prst="rect">
            <a:avLst/>
          </a:prstGeom>
          <a:ln>
            <a:noFill/>
          </a:ln>
        </p:spPr>
      </p:pic>
      <p:sp>
        <p:nvSpPr>
          <p:cNvPr id="537" name="CustomShape 2"/>
          <p:cNvSpPr/>
          <p:nvPr/>
        </p:nvSpPr>
        <p:spPr>
          <a:xfrm>
            <a:off x="692918" y="1192285"/>
            <a:ext cx="233748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4000" b="1" strike="noStrike" spc="-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L’équipe</a:t>
            </a:r>
            <a:r>
              <a:rPr lang="fr-FR" sz="102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endParaRPr lang="fr-FR" sz="1020" b="0" strike="noStrike" spc="-1" dirty="0">
              <a:latin typeface="Arial"/>
            </a:endParaRPr>
          </a:p>
        </p:txBody>
      </p:sp>
    </p:spTree>
  </p:cSld>
  <p:clrMapOvr>
    <a:masterClrMapping/>
  </p:clrMapOvr>
  <p:transition spd="slow" advTm="6200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TextShape 1"/>
          <p:cNvSpPr txBox="1"/>
          <p:nvPr/>
        </p:nvSpPr>
        <p:spPr>
          <a:xfrm>
            <a:off x="1882440" y="361440"/>
            <a:ext cx="5994720" cy="110232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fr-FR" sz="4050" b="0" strike="noStrike" spc="-1">
                <a:solidFill>
                  <a:srgbClr val="000000"/>
                </a:solidFill>
                <a:latin typeface="Calibri Light"/>
              </a:rPr>
              <a:t>Bonne chance à tous !</a:t>
            </a:r>
            <a:endParaRPr lang="fr-FR" sz="40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9" name="TextShape 2"/>
          <p:cNvSpPr txBox="1"/>
          <p:nvPr/>
        </p:nvSpPr>
        <p:spPr>
          <a:xfrm>
            <a:off x="2570760" y="2571840"/>
            <a:ext cx="3725640" cy="13492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5000" lnSpcReduction="20000"/>
          </a:bodyPr>
          <a:lstStyle/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lang="fr-FR" sz="3600" b="1" strike="noStrike" spc="-1">
                <a:solidFill>
                  <a:srgbClr val="000000"/>
                </a:solidFill>
                <a:latin typeface="Calibri"/>
              </a:rPr>
              <a:t>A vos stylos,</a:t>
            </a:r>
            <a:endParaRPr lang="fr-FR" sz="36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lang="fr-FR" sz="3600" b="1" strike="noStrike" spc="-1">
                <a:solidFill>
                  <a:srgbClr val="000000"/>
                </a:solidFill>
                <a:latin typeface="Calibri"/>
              </a:rPr>
              <a:t>Prêts,</a:t>
            </a:r>
            <a:endParaRPr lang="fr-FR" sz="36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lang="fr-FR" sz="3600" b="1" strike="noStrike" spc="-1">
                <a:solidFill>
                  <a:srgbClr val="000000"/>
                </a:solidFill>
                <a:latin typeface="Calibri"/>
              </a:rPr>
              <a:t>Partez!</a:t>
            </a:r>
            <a:endParaRPr lang="fr-FR" sz="36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endParaRPr lang="fr-FR" sz="3600" b="0" strike="noStrike" spc="-1">
              <a:latin typeface="Arial"/>
            </a:endParaRPr>
          </a:p>
        </p:txBody>
      </p:sp>
      <p:sp>
        <p:nvSpPr>
          <p:cNvPr id="300" name="CustomShape 3"/>
          <p:cNvSpPr/>
          <p:nvPr/>
        </p:nvSpPr>
        <p:spPr>
          <a:xfrm>
            <a:off x="1965600" y="4403520"/>
            <a:ext cx="545436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1600" b="0" i="1" strike="noStrike" spc="-1" dirty="0">
                <a:latin typeface="Calibri Light"/>
              </a:rPr>
              <a:t>Appuyer sur Entrée pour démarrer le questionnaire minuté</a:t>
            </a:r>
            <a:endParaRPr lang="fr-FR" sz="1600" b="0" strike="noStrike" spc="-1" dirty="0">
              <a:latin typeface="Arial"/>
            </a:endParaRPr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CustomShape 1"/>
          <p:cNvSpPr/>
          <p:nvPr/>
        </p:nvSpPr>
        <p:spPr>
          <a:xfrm>
            <a:off x="395280" y="315720"/>
            <a:ext cx="854640" cy="54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000" b="1" strike="noStrike" spc="-1" dirty="0">
                <a:solidFill>
                  <a:srgbClr val="00B050"/>
                </a:solidFill>
                <a:latin typeface="Calibri"/>
              </a:rPr>
              <a:t>1.</a:t>
            </a:r>
            <a:endParaRPr lang="fr-FR" sz="3000" b="0" strike="noStrike" spc="-1" dirty="0">
              <a:latin typeface="Arial"/>
            </a:endParaRPr>
          </a:p>
        </p:txBody>
      </p:sp>
      <p:sp>
        <p:nvSpPr>
          <p:cNvPr id="462" name="CustomShape 2"/>
          <p:cNvSpPr/>
          <p:nvPr/>
        </p:nvSpPr>
        <p:spPr>
          <a:xfrm>
            <a:off x="8286120" y="377280"/>
            <a:ext cx="532440" cy="51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400" b="0" strike="noStrike" spc="-1" dirty="0">
                <a:solidFill>
                  <a:srgbClr val="000000"/>
                </a:solidFill>
                <a:latin typeface="Calibri"/>
              </a:rPr>
              <a:t>10 s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BA3F9DB-D71A-0C71-7621-37A18E41227E}"/>
              </a:ext>
            </a:extLst>
          </p:cNvPr>
          <p:cNvSpPr txBox="1"/>
          <p:nvPr/>
        </p:nvSpPr>
        <p:spPr>
          <a:xfrm>
            <a:off x="4036483" y="2217807"/>
            <a:ext cx="1071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9×6</a:t>
            </a:r>
          </a:p>
        </p:txBody>
      </p:sp>
    </p:spTree>
  </p:cSld>
  <p:clrMapOvr>
    <a:masterClrMapping/>
  </p:clrMapOvr>
  <p:transition spd="slow" advClick="0" advTm="1100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CustomShape 1"/>
          <p:cNvSpPr/>
          <p:nvPr/>
        </p:nvSpPr>
        <p:spPr>
          <a:xfrm>
            <a:off x="395280" y="315720"/>
            <a:ext cx="854640" cy="54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000" b="1" strike="noStrike" spc="-1" dirty="0">
                <a:solidFill>
                  <a:srgbClr val="00B050"/>
                </a:solidFill>
                <a:latin typeface="Calibri"/>
              </a:rPr>
              <a:t>2.</a:t>
            </a:r>
            <a:endParaRPr lang="fr-FR" sz="3000" b="0" strike="noStrike" spc="-1" dirty="0">
              <a:latin typeface="Arial"/>
            </a:endParaRPr>
          </a:p>
        </p:txBody>
      </p:sp>
      <p:sp>
        <p:nvSpPr>
          <p:cNvPr id="465" name="CustomShape 2"/>
          <p:cNvSpPr/>
          <p:nvPr/>
        </p:nvSpPr>
        <p:spPr>
          <a:xfrm>
            <a:off x="8321760" y="468720"/>
            <a:ext cx="532440" cy="24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alibri"/>
              </a:rPr>
              <a:t>25</a:t>
            </a:r>
            <a:r>
              <a:rPr lang="fr-FR" sz="1400" b="0" strike="noStrike" spc="-1" dirty="0">
                <a:solidFill>
                  <a:srgbClr val="000000"/>
                </a:solidFill>
                <a:latin typeface="Calibri"/>
              </a:rPr>
              <a:t> s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466" name="CustomShape 3"/>
          <p:cNvSpPr/>
          <p:nvPr/>
        </p:nvSpPr>
        <p:spPr>
          <a:xfrm>
            <a:off x="1156773" y="862920"/>
            <a:ext cx="6830454" cy="100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4000" spc="-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Compléter avec l’unité qui convient.</a:t>
            </a:r>
          </a:p>
          <a:p>
            <a:pPr>
              <a:lnSpc>
                <a:spcPct val="100000"/>
              </a:lnSpc>
            </a:pPr>
            <a:r>
              <a:rPr lang="fr-FR" sz="4000" spc="-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Une coccinelle peut mesurer 7…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8864771-0A5B-0ADB-293B-E7480F6EF2F0}"/>
              </a:ext>
            </a:extLst>
          </p:cNvPr>
          <p:cNvSpPr txBox="1"/>
          <p:nvPr/>
        </p:nvSpPr>
        <p:spPr>
          <a:xfrm>
            <a:off x="1111824" y="2482574"/>
            <a:ext cx="6920356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400" b="1" strike="noStrike" spc="-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km  hm  dam  m  dm  cm  mm</a:t>
            </a:r>
          </a:p>
          <a:p>
            <a:endParaRPr lang="fr-FR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AD79F49-EA5C-666F-EAF9-9AC8E5CB26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9672" y="3189114"/>
            <a:ext cx="2084655" cy="1939002"/>
          </a:xfrm>
          <a:prstGeom prst="rect">
            <a:avLst/>
          </a:prstGeom>
        </p:spPr>
      </p:pic>
    </p:spTree>
  </p:cSld>
  <p:clrMapOvr>
    <a:masterClrMapping/>
  </p:clrMapOvr>
  <p:transition spd="slow" advClick="0" advTm="2600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CustomShape 1"/>
          <p:cNvSpPr/>
          <p:nvPr/>
        </p:nvSpPr>
        <p:spPr>
          <a:xfrm>
            <a:off x="395280" y="315720"/>
            <a:ext cx="854640" cy="54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000" b="1" strike="noStrike" spc="-1" dirty="0">
                <a:solidFill>
                  <a:srgbClr val="00B050"/>
                </a:solidFill>
                <a:latin typeface="Calibri"/>
              </a:rPr>
              <a:t>3.</a:t>
            </a:r>
            <a:endParaRPr lang="fr-FR" sz="3000" b="0" strike="noStrike" spc="-1" dirty="0">
              <a:latin typeface="Arial"/>
            </a:endParaRPr>
          </a:p>
        </p:txBody>
      </p:sp>
      <p:sp>
        <p:nvSpPr>
          <p:cNvPr id="469" name="CustomShape 2"/>
          <p:cNvSpPr/>
          <p:nvPr/>
        </p:nvSpPr>
        <p:spPr>
          <a:xfrm>
            <a:off x="8343000" y="344520"/>
            <a:ext cx="532440" cy="24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alibri"/>
              </a:rPr>
              <a:t>1</a:t>
            </a:r>
            <a:r>
              <a:rPr lang="fr-FR" sz="1400" b="0" strike="noStrike" spc="-1" dirty="0">
                <a:solidFill>
                  <a:srgbClr val="000000"/>
                </a:solidFill>
                <a:latin typeface="Calibri"/>
              </a:rPr>
              <a:t>5 s</a:t>
            </a:r>
            <a:endParaRPr lang="fr-FR" sz="1400" b="0" strike="noStrike" spc="-1" dirty="0"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73D23D05-75D9-5D58-9D11-B74F6C351AA3}"/>
                  </a:ext>
                </a:extLst>
              </p:cNvPr>
              <p:cNvSpPr txBox="1"/>
              <p:nvPr/>
            </p:nvSpPr>
            <p:spPr>
              <a:xfrm>
                <a:off x="577067" y="1684846"/>
                <a:ext cx="8228215" cy="7285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4000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Quelle est le sommet de l’angle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r-FR" sz="4000" i="1" smtClean="0">
                            <a:latin typeface="Cambria Math" panose="02040503050406030204" pitchFamily="18" charset="0"/>
                            <a:ea typeface="Calibri Light" panose="020F03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fr-FR" sz="4000" b="0" i="1" smtClean="0">
                            <a:latin typeface="Cambria Math" panose="02040503050406030204" pitchFamily="18" charset="0"/>
                            <a:ea typeface="Calibri Light" panose="020F0302020204030204" pitchFamily="34" charset="0"/>
                            <a:cs typeface="Calibri Light" panose="020F0302020204030204" pitchFamily="34" charset="0"/>
                          </a:rPr>
                          <m:t>𝑂𝐴𝑀</m:t>
                        </m:r>
                      </m:e>
                    </m:acc>
                    <m:r>
                      <a:rPr lang="fr-FR" sz="4000" b="0" i="1" smtClean="0">
                        <a:latin typeface="Cambria Math" panose="02040503050406030204" pitchFamily="18" charset="0"/>
                        <a:ea typeface="Calibri Light" panose="020F0302020204030204" pitchFamily="34" charset="0"/>
                        <a:cs typeface="Calibri Light" panose="020F0302020204030204" pitchFamily="34" charset="0"/>
                      </a:rPr>
                      <m:t> ?</m:t>
                    </m:r>
                  </m:oMath>
                </a14:m>
                <a:endParaRPr lang="fr-FR" sz="4000" dirty="0"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73D23D05-75D9-5D58-9D11-B74F6C351A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067" y="1684846"/>
                <a:ext cx="8228215" cy="728533"/>
              </a:xfrm>
              <a:prstGeom prst="rect">
                <a:avLst/>
              </a:prstGeom>
              <a:blipFill>
                <a:blip r:embed="rId4"/>
                <a:stretch>
                  <a:fillRect l="-2669" t="-11667" b="-35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 advClick="0" advTm="1600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CustomShape 1"/>
          <p:cNvSpPr/>
          <p:nvPr/>
        </p:nvSpPr>
        <p:spPr>
          <a:xfrm>
            <a:off x="395280" y="315720"/>
            <a:ext cx="854640" cy="54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000" b="1" strike="noStrike" spc="-1" dirty="0">
                <a:solidFill>
                  <a:srgbClr val="00B050"/>
                </a:solidFill>
                <a:latin typeface="Calibri"/>
              </a:rPr>
              <a:t>4.</a:t>
            </a:r>
            <a:endParaRPr lang="fr-FR" sz="3000" b="0" strike="noStrike" spc="-1" dirty="0">
              <a:latin typeface="Arial"/>
            </a:endParaRPr>
          </a:p>
        </p:txBody>
      </p:sp>
      <p:sp>
        <p:nvSpPr>
          <p:cNvPr id="473" name="CustomShape 2"/>
          <p:cNvSpPr/>
          <p:nvPr/>
        </p:nvSpPr>
        <p:spPr>
          <a:xfrm>
            <a:off x="8340120" y="468720"/>
            <a:ext cx="532440" cy="24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alibri"/>
              </a:rPr>
              <a:t>50</a:t>
            </a:r>
            <a:r>
              <a:rPr lang="fr-FR" sz="1400" b="0" strike="noStrike" spc="-1" dirty="0">
                <a:solidFill>
                  <a:srgbClr val="000000"/>
                </a:solidFill>
                <a:latin typeface="Calibri"/>
              </a:rPr>
              <a:t> s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474" name="CustomShape 3"/>
          <p:cNvSpPr/>
          <p:nvPr/>
        </p:nvSpPr>
        <p:spPr>
          <a:xfrm>
            <a:off x="1094528" y="589320"/>
            <a:ext cx="6954944" cy="173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4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Au magasin, Kim a acheté</a:t>
            </a:r>
          </a:p>
          <a:p>
            <a:pPr>
              <a:lnSpc>
                <a:spcPct val="100000"/>
              </a:lnSpc>
            </a:pPr>
            <a:r>
              <a:rPr lang="fr-FR" sz="4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3 croissants à 120 F l’un</a:t>
            </a:r>
          </a:p>
          <a:p>
            <a:pPr>
              <a:lnSpc>
                <a:spcPct val="100000"/>
              </a:lnSpc>
            </a:pPr>
            <a:r>
              <a:rPr lang="fr-FR" sz="4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et un pain aux raisins à 200 F.</a:t>
            </a:r>
          </a:p>
          <a:p>
            <a:pPr>
              <a:lnSpc>
                <a:spcPct val="100000"/>
              </a:lnSpc>
            </a:pPr>
            <a:r>
              <a:rPr lang="fr-FR" sz="4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Elle donne 1000 F.</a:t>
            </a:r>
          </a:p>
          <a:p>
            <a:pPr>
              <a:lnSpc>
                <a:spcPct val="100000"/>
              </a:lnSpc>
            </a:pPr>
            <a:endParaRPr lang="fr-FR" sz="4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fr-FR" sz="4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Combien va-t-on lui rendre ?</a:t>
            </a:r>
          </a:p>
        </p:txBody>
      </p:sp>
    </p:spTree>
  </p:cSld>
  <p:clrMapOvr>
    <a:masterClrMapping/>
  </p:clrMapOvr>
  <p:transition spd="slow" advClick="0" advTm="5100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395280" y="315720"/>
            <a:ext cx="854640" cy="54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000" b="1" strike="noStrike" spc="-1" dirty="0">
                <a:solidFill>
                  <a:srgbClr val="00B050"/>
                </a:solidFill>
                <a:latin typeface="Calibri"/>
              </a:rPr>
              <a:t>5.</a:t>
            </a:r>
            <a:endParaRPr lang="fr-FR" sz="3000" b="0" strike="noStrike" spc="-1" dirty="0">
              <a:latin typeface="Arial"/>
            </a:endParaRPr>
          </a:p>
        </p:txBody>
      </p:sp>
      <p:sp>
        <p:nvSpPr>
          <p:cNvPr id="476" name="CustomShape 2"/>
          <p:cNvSpPr/>
          <p:nvPr/>
        </p:nvSpPr>
        <p:spPr>
          <a:xfrm>
            <a:off x="8215200" y="518760"/>
            <a:ext cx="532440" cy="24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400" b="0" strike="noStrike" spc="-1" dirty="0">
                <a:solidFill>
                  <a:srgbClr val="000000"/>
                </a:solidFill>
                <a:latin typeface="Calibri"/>
              </a:rPr>
              <a:t>30 s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BEA3391-F250-EE11-685C-5615C4264E3B}"/>
              </a:ext>
            </a:extLst>
          </p:cNvPr>
          <p:cNvSpPr txBox="1"/>
          <p:nvPr/>
        </p:nvSpPr>
        <p:spPr>
          <a:xfrm>
            <a:off x="990731" y="1058333"/>
            <a:ext cx="784304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Lequel de ces panneaux, </a:t>
            </a:r>
            <a:r>
              <a:rPr lang="fr-FR" sz="4000" dirty="0">
                <a:solidFill>
                  <a:srgbClr val="00B05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</a:t>
            </a:r>
            <a:r>
              <a:rPr lang="fr-FR" sz="4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fr-FR" sz="4000" dirty="0">
                <a:solidFill>
                  <a:srgbClr val="00B05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</a:t>
            </a:r>
            <a:r>
              <a:rPr lang="fr-FR" sz="4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fr-FR" sz="4000" dirty="0">
                <a:solidFill>
                  <a:srgbClr val="00B05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</a:t>
            </a:r>
            <a:r>
              <a:rPr lang="fr-FR" sz="4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ou </a:t>
            </a:r>
            <a:r>
              <a:rPr lang="fr-FR" sz="4000" dirty="0">
                <a:solidFill>
                  <a:srgbClr val="00B05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</a:t>
            </a:r>
            <a:r>
              <a:rPr lang="fr-FR" sz="4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</a:t>
            </a:r>
          </a:p>
          <a:p>
            <a:r>
              <a:rPr lang="fr-FR" sz="4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possède plus d’un axe de symétrie ?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B524CEC-DCBA-2B2E-1FD8-FEA1449D71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9098" y="2761729"/>
            <a:ext cx="781056" cy="65723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5A048C8-BC42-D693-4259-191D593D86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89" y="2761729"/>
            <a:ext cx="666755" cy="65723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CFD7A25-7D0A-8775-9F15-25F76CE953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8779" y="2761729"/>
            <a:ext cx="628655" cy="62865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098EDA2-AE3A-4DB0-727C-51E3E83D32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2892" y="2810412"/>
            <a:ext cx="733430" cy="61913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1013BDA6-04F3-4D99-1A71-800B0FA40556}"/>
              </a:ext>
            </a:extLst>
          </p:cNvPr>
          <p:cNvSpPr txBox="1"/>
          <p:nvPr/>
        </p:nvSpPr>
        <p:spPr>
          <a:xfrm>
            <a:off x="1647959" y="3415784"/>
            <a:ext cx="423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rgbClr val="00B05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6C119CC-FFFA-E3F8-35B0-3A2F632E0B75}"/>
              </a:ext>
            </a:extLst>
          </p:cNvPr>
          <p:cNvSpPr txBox="1"/>
          <p:nvPr/>
        </p:nvSpPr>
        <p:spPr>
          <a:xfrm>
            <a:off x="3352799" y="3415784"/>
            <a:ext cx="423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rgbClr val="00B05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5AD76C3-3152-9ABD-7A43-7D9A6DBB314F}"/>
              </a:ext>
            </a:extLst>
          </p:cNvPr>
          <p:cNvSpPr txBox="1"/>
          <p:nvPr/>
        </p:nvSpPr>
        <p:spPr>
          <a:xfrm>
            <a:off x="4981439" y="3415784"/>
            <a:ext cx="423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rgbClr val="00B05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CF6C3F0-9094-7B93-3838-A76CAD9D6EBC}"/>
              </a:ext>
            </a:extLst>
          </p:cNvPr>
          <p:cNvSpPr txBox="1"/>
          <p:nvPr/>
        </p:nvSpPr>
        <p:spPr>
          <a:xfrm>
            <a:off x="6357940" y="3415784"/>
            <a:ext cx="423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rgbClr val="00B05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</a:t>
            </a:r>
          </a:p>
        </p:txBody>
      </p:sp>
    </p:spTree>
  </p:cSld>
  <p:clrMapOvr>
    <a:masterClrMapping/>
  </p:clrMapOvr>
  <p:transition spd="slow" advClick="0" advTm="3100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CustomShape 1"/>
          <p:cNvSpPr/>
          <p:nvPr/>
        </p:nvSpPr>
        <p:spPr>
          <a:xfrm>
            <a:off x="395280" y="315720"/>
            <a:ext cx="854640" cy="54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000" b="1" strike="noStrike" spc="-1" dirty="0">
                <a:solidFill>
                  <a:srgbClr val="00B050"/>
                </a:solidFill>
                <a:latin typeface="Calibri"/>
              </a:rPr>
              <a:t>6.</a:t>
            </a:r>
            <a:endParaRPr lang="fr-FR" sz="3000" b="0" strike="noStrike" spc="-1" dirty="0">
              <a:latin typeface="Arial"/>
            </a:endParaRPr>
          </a:p>
        </p:txBody>
      </p:sp>
      <p:sp>
        <p:nvSpPr>
          <p:cNvPr id="480" name="CustomShape 2"/>
          <p:cNvSpPr/>
          <p:nvPr/>
        </p:nvSpPr>
        <p:spPr>
          <a:xfrm>
            <a:off x="8257680" y="468720"/>
            <a:ext cx="532440" cy="24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400" b="0" strike="noStrike" spc="-1" dirty="0">
                <a:solidFill>
                  <a:srgbClr val="000000"/>
                </a:solidFill>
                <a:latin typeface="Calibri"/>
              </a:rPr>
              <a:t>20 s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481" name="CustomShape 3"/>
          <p:cNvSpPr/>
          <p:nvPr/>
        </p:nvSpPr>
        <p:spPr>
          <a:xfrm>
            <a:off x="395280" y="937993"/>
            <a:ext cx="8612791" cy="143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fr-FR" sz="4400" b="0" strike="noStrike" spc="-1" dirty="0">
              <a:latin typeface="Arial"/>
            </a:endParaRPr>
          </a:p>
        </p:txBody>
      </p:sp>
      <p:sp>
        <p:nvSpPr>
          <p:cNvPr id="2" name="CustomShape 3">
            <a:extLst>
              <a:ext uri="{FF2B5EF4-FFF2-40B4-BE49-F238E27FC236}">
                <a16:creationId xmlns:a16="http://schemas.microsoft.com/office/drawing/2014/main" id="{9B3F8DF2-B2C1-9E31-4A24-CEA39D959FB8}"/>
              </a:ext>
            </a:extLst>
          </p:cNvPr>
          <p:cNvSpPr/>
          <p:nvPr/>
        </p:nvSpPr>
        <p:spPr>
          <a:xfrm>
            <a:off x="1094528" y="589320"/>
            <a:ext cx="6954944" cy="173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4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Combien de pattes en tout pour</a:t>
            </a:r>
          </a:p>
          <a:p>
            <a:pPr>
              <a:lnSpc>
                <a:spcPct val="100000"/>
              </a:lnSpc>
            </a:pPr>
            <a:endParaRPr lang="fr-FR" sz="4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fr-FR" sz="4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2 araignées et 3 coccinelles ?</a:t>
            </a:r>
          </a:p>
        </p:txBody>
      </p:sp>
      <p:pic>
        <p:nvPicPr>
          <p:cNvPr id="1026" name="Picture 2" descr="Les 25 meilleures idées de la catégorie Dessin araignée sur Pinterest | Dessin de la nature ...">
            <a:extLst>
              <a:ext uri="{FF2B5EF4-FFF2-40B4-BE49-F238E27FC236}">
                <a16:creationId xmlns:a16="http://schemas.microsoft.com/office/drawing/2014/main" id="{0D06D51A-793E-19DC-D2B7-09B7B649F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0" y="3736120"/>
            <a:ext cx="1552300" cy="127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ésultat d’images pour coccinelles dessin">
            <a:extLst>
              <a:ext uri="{FF2B5EF4-FFF2-40B4-BE49-F238E27FC236}">
                <a16:creationId xmlns:a16="http://schemas.microsoft.com/office/drawing/2014/main" id="{4BB1DB16-A7D4-EFEC-28D0-EAA1B9F76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725" y="2721179"/>
            <a:ext cx="1557884" cy="146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459C40AB-4D0A-2764-395C-F0FBEB4FAD55}"/>
              </a:ext>
            </a:extLst>
          </p:cNvPr>
          <p:cNvSpPr/>
          <p:nvPr/>
        </p:nvSpPr>
        <p:spPr>
          <a:xfrm>
            <a:off x="7527235" y="3335130"/>
            <a:ext cx="141356" cy="1281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829EF3B8-5471-6AFB-1330-0F2906F647C1}"/>
              </a:ext>
            </a:extLst>
          </p:cNvPr>
          <p:cNvSpPr/>
          <p:nvPr/>
        </p:nvSpPr>
        <p:spPr>
          <a:xfrm>
            <a:off x="7406522" y="3615635"/>
            <a:ext cx="141356" cy="1281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35447C2A-51F1-270E-4E38-3BA74DA2BD53}"/>
              </a:ext>
            </a:extLst>
          </p:cNvPr>
          <p:cNvSpPr/>
          <p:nvPr/>
        </p:nvSpPr>
        <p:spPr>
          <a:xfrm>
            <a:off x="7899281" y="3425836"/>
            <a:ext cx="141356" cy="1281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62B5A1D8-1167-D590-9F20-6382561298A8}"/>
              </a:ext>
            </a:extLst>
          </p:cNvPr>
          <p:cNvSpPr/>
          <p:nvPr/>
        </p:nvSpPr>
        <p:spPr>
          <a:xfrm>
            <a:off x="8049472" y="3679687"/>
            <a:ext cx="141356" cy="1281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9491D65E-E574-D47C-3412-34EEF97EB3DF}"/>
              </a:ext>
            </a:extLst>
          </p:cNvPr>
          <p:cNvSpPr/>
          <p:nvPr/>
        </p:nvSpPr>
        <p:spPr>
          <a:xfrm>
            <a:off x="7899281" y="3902614"/>
            <a:ext cx="141356" cy="1281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89E575-D3B0-A46F-D8BF-7AC2612C0384}"/>
              </a:ext>
            </a:extLst>
          </p:cNvPr>
          <p:cNvSpPr/>
          <p:nvPr/>
        </p:nvSpPr>
        <p:spPr>
          <a:xfrm>
            <a:off x="7607300" y="2721179"/>
            <a:ext cx="482600" cy="1281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slow" advClick="0" advTm="2100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8242</TotalTime>
  <Words>424</Words>
  <Application>Microsoft Office PowerPoint</Application>
  <PresentationFormat>Affichage à l'écran (16:9)</PresentationFormat>
  <Paragraphs>128</Paragraphs>
  <Slides>24</Slides>
  <Notes>23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24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Bertrand FILLOUX</dc:creator>
  <cp:lastModifiedBy>Sylvain Droguet</cp:lastModifiedBy>
  <cp:revision>392</cp:revision>
  <dcterms:modified xsi:type="dcterms:W3CDTF">2024-01-25T19:41:03Z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31</vt:i4>
  </property>
  <property fmtid="{D5CDD505-2E9C-101B-9397-08002B2CF9AE}" pid="8" name="PresentationFormat">
    <vt:lpwstr>Affichage à l'écran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48</vt:i4>
  </property>
</Properties>
</file>